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Marcellus"/>
      <p:regular r:id="rId12"/>
    </p:embeddedFont>
    <p:embeddedFont>
      <p:font typeface="Anaheim"/>
      <p:regular r:id="rId13"/>
    </p:embeddedFont>
    <p:embeddedFont>
      <p:font typeface="Bebas Neue"/>
      <p:regular r:id="rId14"/>
    </p:embeddedFont>
    <p:embeddedFont>
      <p:font typeface="PT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Anaheim-regular.fntdata"/><Relationship Id="rId12" Type="http://schemas.openxmlformats.org/officeDocument/2006/relationships/font" Target="fonts/Marcellus-regular.fntdata"/><Relationship Id="rId15" Type="http://schemas.openxmlformats.org/officeDocument/2006/relationships/font" Target="fonts/PTSans-regular.fntdata"/><Relationship Id="rId14" Type="http://schemas.openxmlformats.org/officeDocument/2006/relationships/font" Target="fonts/BebasNeue-regular.fntdata"/><Relationship Id="rId17" Type="http://schemas.openxmlformats.org/officeDocument/2006/relationships/font" Target="fonts/PTSans-italic.fntdata"/><Relationship Id="rId16" Type="http://schemas.openxmlformats.org/officeDocument/2006/relationships/font" Target="fonts/PTSans-bold.fntdata"/><Relationship Id="rId18" Type="http://schemas.openxmlformats.org/officeDocument/2006/relationships/font" Target="fonts/PT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e5c872c3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e5c872c3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99f2f57a71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99f2f57a71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99f2f57a71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99f2f57a71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2b4148a81d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2b4148a81d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b4148a81dc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2b4148a81d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b4148a81dc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2b4148a81dc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99f2f57a71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99f2f57a71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00" y="2000125"/>
            <a:ext cx="9143697" cy="3143257"/>
          </a:xfrm>
          <a:custGeom>
            <a:rect b="b" l="l" r="r" t="t"/>
            <a:pathLst>
              <a:path extrusionOk="0" h="125768" w="285317">
                <a:moveTo>
                  <a:pt x="5" y="0"/>
                </a:moveTo>
                <a:cubicBezTo>
                  <a:pt x="2" y="0"/>
                  <a:pt x="0" y="0"/>
                  <a:pt x="0" y="0"/>
                </a:cubicBezTo>
                <a:lnTo>
                  <a:pt x="0" y="125767"/>
                </a:lnTo>
                <a:lnTo>
                  <a:pt x="285316" y="125767"/>
                </a:lnTo>
                <a:lnTo>
                  <a:pt x="285316" y="0"/>
                </a:lnTo>
                <a:cubicBezTo>
                  <a:pt x="285316" y="0"/>
                  <a:pt x="285315" y="0"/>
                  <a:pt x="285311" y="0"/>
                </a:cubicBezTo>
                <a:cubicBezTo>
                  <a:pt x="284919" y="0"/>
                  <a:pt x="263432" y="112"/>
                  <a:pt x="261510" y="24697"/>
                </a:cubicBezTo>
                <a:cubicBezTo>
                  <a:pt x="261510" y="24697"/>
                  <a:pt x="260267" y="24329"/>
                  <a:pt x="258611" y="24329"/>
                </a:cubicBezTo>
                <a:cubicBezTo>
                  <a:pt x="255619" y="24329"/>
                  <a:pt x="251278" y="25530"/>
                  <a:pt x="250485" y="32275"/>
                </a:cubicBezTo>
                <a:cubicBezTo>
                  <a:pt x="250485" y="32275"/>
                  <a:pt x="249783" y="32188"/>
                  <a:pt x="248647" y="32188"/>
                </a:cubicBezTo>
                <a:cubicBezTo>
                  <a:pt x="244062" y="32188"/>
                  <a:pt x="232405" y="33610"/>
                  <a:pt x="231289" y="47933"/>
                </a:cubicBezTo>
                <a:cubicBezTo>
                  <a:pt x="231289" y="47933"/>
                  <a:pt x="228700" y="46394"/>
                  <a:pt x="225441" y="46394"/>
                </a:cubicBezTo>
                <a:cubicBezTo>
                  <a:pt x="222288" y="46394"/>
                  <a:pt x="218507" y="47834"/>
                  <a:pt x="215836" y="53502"/>
                </a:cubicBezTo>
                <a:cubicBezTo>
                  <a:pt x="215836" y="53502"/>
                  <a:pt x="211762" y="51505"/>
                  <a:pt x="206723" y="51505"/>
                </a:cubicBezTo>
                <a:cubicBezTo>
                  <a:pt x="201684" y="51505"/>
                  <a:pt x="195681" y="53502"/>
                  <a:pt x="191824" y="61491"/>
                </a:cubicBezTo>
                <a:cubicBezTo>
                  <a:pt x="191824" y="61491"/>
                  <a:pt x="190151" y="60569"/>
                  <a:pt x="188057" y="60569"/>
                </a:cubicBezTo>
                <a:cubicBezTo>
                  <a:pt x="186117" y="60569"/>
                  <a:pt x="183815" y="61361"/>
                  <a:pt x="182146" y="64413"/>
                </a:cubicBezTo>
                <a:cubicBezTo>
                  <a:pt x="182146" y="64413"/>
                  <a:pt x="179673" y="63395"/>
                  <a:pt x="176433" y="63395"/>
                </a:cubicBezTo>
                <a:cubicBezTo>
                  <a:pt x="173005" y="63395"/>
                  <a:pt x="168719" y="64535"/>
                  <a:pt x="165598" y="69229"/>
                </a:cubicBezTo>
                <a:cubicBezTo>
                  <a:pt x="165598" y="69229"/>
                  <a:pt x="161240" y="65353"/>
                  <a:pt x="155247" y="65353"/>
                </a:cubicBezTo>
                <a:cubicBezTo>
                  <a:pt x="151473" y="65353"/>
                  <a:pt x="147050" y="66890"/>
                  <a:pt x="142658" y="71900"/>
                </a:cubicBezTo>
                <a:cubicBezTo>
                  <a:pt x="138266" y="66890"/>
                  <a:pt x="133843" y="65353"/>
                  <a:pt x="130069" y="65353"/>
                </a:cubicBezTo>
                <a:cubicBezTo>
                  <a:pt x="124076" y="65353"/>
                  <a:pt x="119719" y="69229"/>
                  <a:pt x="119719" y="69229"/>
                </a:cubicBezTo>
                <a:cubicBezTo>
                  <a:pt x="116597" y="64535"/>
                  <a:pt x="112311" y="63395"/>
                  <a:pt x="108883" y="63395"/>
                </a:cubicBezTo>
                <a:cubicBezTo>
                  <a:pt x="105644" y="63395"/>
                  <a:pt x="103170" y="64413"/>
                  <a:pt x="103170" y="64413"/>
                </a:cubicBezTo>
                <a:cubicBezTo>
                  <a:pt x="101502" y="61361"/>
                  <a:pt x="99199" y="60569"/>
                  <a:pt x="97259" y="60569"/>
                </a:cubicBezTo>
                <a:cubicBezTo>
                  <a:pt x="95165" y="60569"/>
                  <a:pt x="93492" y="61491"/>
                  <a:pt x="93492" y="61491"/>
                </a:cubicBezTo>
                <a:cubicBezTo>
                  <a:pt x="89635" y="53502"/>
                  <a:pt x="83632" y="51505"/>
                  <a:pt x="78593" y="51505"/>
                </a:cubicBezTo>
                <a:cubicBezTo>
                  <a:pt x="73555" y="51505"/>
                  <a:pt x="69480" y="53502"/>
                  <a:pt x="69480" y="53502"/>
                </a:cubicBezTo>
                <a:cubicBezTo>
                  <a:pt x="66809" y="47834"/>
                  <a:pt x="63028" y="46394"/>
                  <a:pt x="59875" y="46394"/>
                </a:cubicBezTo>
                <a:cubicBezTo>
                  <a:pt x="56616" y="46394"/>
                  <a:pt x="54028" y="47933"/>
                  <a:pt x="54028" y="47933"/>
                </a:cubicBezTo>
                <a:cubicBezTo>
                  <a:pt x="52912" y="33610"/>
                  <a:pt x="41255" y="32188"/>
                  <a:pt x="36669" y="32188"/>
                </a:cubicBezTo>
                <a:cubicBezTo>
                  <a:pt x="35533" y="32188"/>
                  <a:pt x="34831" y="32275"/>
                  <a:pt x="34831" y="32275"/>
                </a:cubicBezTo>
                <a:cubicBezTo>
                  <a:pt x="34038" y="25530"/>
                  <a:pt x="29697" y="24329"/>
                  <a:pt x="26705" y="24329"/>
                </a:cubicBezTo>
                <a:cubicBezTo>
                  <a:pt x="25049" y="24329"/>
                  <a:pt x="23807" y="24697"/>
                  <a:pt x="23807" y="24697"/>
                </a:cubicBezTo>
                <a:cubicBezTo>
                  <a:pt x="21884" y="112"/>
                  <a:pt x="397" y="0"/>
                  <a:pt x="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7344075" y="2619400"/>
            <a:ext cx="1814650" cy="1981050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00" y="2581225"/>
            <a:ext cx="1814650" cy="1981050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139696">
            <a:off x="2109996" y="2941853"/>
            <a:ext cx="4591198" cy="1513248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00" y="3907250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 rot="139649">
            <a:off x="8441" y="-822074"/>
            <a:ext cx="3252403" cy="1072028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139649">
            <a:off x="6228266" y="-822074"/>
            <a:ext cx="3252403" cy="1072028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2186175" y="3108620"/>
            <a:ext cx="4771500" cy="125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800">
                <a:latin typeface="Marcellus"/>
                <a:ea typeface="Marcellus"/>
                <a:cs typeface="Marcellus"/>
                <a:sym typeface="Marcellu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2186200" y="4330693"/>
            <a:ext cx="4771500" cy="3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1"/>
          <p:cNvGrpSpPr/>
          <p:nvPr/>
        </p:nvGrpSpPr>
        <p:grpSpPr>
          <a:xfrm>
            <a:off x="-120050" y="260812"/>
            <a:ext cx="9384088" cy="4564013"/>
            <a:chOff x="-120050" y="260812"/>
            <a:chExt cx="9384088" cy="4564013"/>
          </a:xfrm>
        </p:grpSpPr>
        <p:sp>
          <p:nvSpPr>
            <p:cNvPr id="104" name="Google Shape;104;p11"/>
            <p:cNvSpPr/>
            <p:nvPr/>
          </p:nvSpPr>
          <p:spPr>
            <a:xfrm rot="261">
              <a:off x="-120038" y="261168"/>
              <a:ext cx="9384076" cy="1236125"/>
            </a:xfrm>
            <a:custGeom>
              <a:rect b="b" l="l" r="r" t="t"/>
              <a:pathLst>
                <a:path extrusionOk="0" h="49445" w="285317">
                  <a:moveTo>
                    <a:pt x="3504" y="1"/>
                  </a:moveTo>
                  <a:cubicBezTo>
                    <a:pt x="1447" y="1"/>
                    <a:pt x="0" y="348"/>
                    <a:pt x="0" y="348"/>
                  </a:cubicBezTo>
                  <a:lnTo>
                    <a:pt x="0" y="49445"/>
                  </a:lnTo>
                  <a:lnTo>
                    <a:pt x="285316" y="49445"/>
                  </a:lnTo>
                  <a:lnTo>
                    <a:pt x="285316" y="348"/>
                  </a:lnTo>
                  <a:cubicBezTo>
                    <a:pt x="285316" y="348"/>
                    <a:pt x="283867" y="1"/>
                    <a:pt x="281807" y="1"/>
                  </a:cubicBezTo>
                  <a:cubicBezTo>
                    <a:pt x="277571" y="1"/>
                    <a:pt x="270750" y="1468"/>
                    <a:pt x="268631" y="10437"/>
                  </a:cubicBezTo>
                  <a:cubicBezTo>
                    <a:pt x="268631" y="10437"/>
                    <a:pt x="268465" y="10424"/>
                    <a:pt x="268171" y="10424"/>
                  </a:cubicBezTo>
                  <a:cubicBezTo>
                    <a:pt x="266260" y="10424"/>
                    <a:pt x="258920" y="10972"/>
                    <a:pt x="256328" y="19201"/>
                  </a:cubicBezTo>
                  <a:cubicBezTo>
                    <a:pt x="256328" y="19201"/>
                    <a:pt x="253214" y="17320"/>
                    <a:pt x="249637" y="17320"/>
                  </a:cubicBezTo>
                  <a:cubicBezTo>
                    <a:pt x="247643" y="17320"/>
                    <a:pt x="245505" y="17904"/>
                    <a:pt x="243683" y="19726"/>
                  </a:cubicBezTo>
                  <a:cubicBezTo>
                    <a:pt x="243683" y="19726"/>
                    <a:pt x="238039" y="17720"/>
                    <a:pt x="231079" y="17720"/>
                  </a:cubicBezTo>
                  <a:cubicBezTo>
                    <a:pt x="223172" y="17720"/>
                    <a:pt x="213565" y="20309"/>
                    <a:pt x="208600" y="31367"/>
                  </a:cubicBezTo>
                  <a:cubicBezTo>
                    <a:pt x="208600" y="31367"/>
                    <a:pt x="206599" y="30646"/>
                    <a:pt x="204024" y="30646"/>
                  </a:cubicBezTo>
                  <a:cubicBezTo>
                    <a:pt x="200805" y="30646"/>
                    <a:pt x="196691" y="31773"/>
                    <a:pt x="194472" y="36845"/>
                  </a:cubicBezTo>
                  <a:cubicBezTo>
                    <a:pt x="194472" y="36845"/>
                    <a:pt x="190328" y="35085"/>
                    <a:pt x="185043" y="35085"/>
                  </a:cubicBezTo>
                  <a:cubicBezTo>
                    <a:pt x="181063" y="35085"/>
                    <a:pt x="176436" y="36084"/>
                    <a:pt x="172445" y="39584"/>
                  </a:cubicBezTo>
                  <a:cubicBezTo>
                    <a:pt x="172445" y="39584"/>
                    <a:pt x="170181" y="38697"/>
                    <a:pt x="167469" y="38697"/>
                  </a:cubicBezTo>
                  <a:cubicBezTo>
                    <a:pt x="165281" y="38697"/>
                    <a:pt x="162801" y="39275"/>
                    <a:pt x="160987" y="41365"/>
                  </a:cubicBezTo>
                  <a:cubicBezTo>
                    <a:pt x="160987" y="41365"/>
                    <a:pt x="157829" y="40225"/>
                    <a:pt x="153807" y="40225"/>
                  </a:cubicBezTo>
                  <a:cubicBezTo>
                    <a:pt x="150236" y="40225"/>
                    <a:pt x="145985" y="41123"/>
                    <a:pt x="142658" y="44515"/>
                  </a:cubicBezTo>
                  <a:cubicBezTo>
                    <a:pt x="139331" y="41123"/>
                    <a:pt x="135080" y="40225"/>
                    <a:pt x="131510" y="40225"/>
                  </a:cubicBezTo>
                  <a:cubicBezTo>
                    <a:pt x="127488" y="40225"/>
                    <a:pt x="124329" y="41365"/>
                    <a:pt x="124329" y="41365"/>
                  </a:cubicBezTo>
                  <a:cubicBezTo>
                    <a:pt x="122515" y="39275"/>
                    <a:pt x="120036" y="38697"/>
                    <a:pt x="117847" y="38697"/>
                  </a:cubicBezTo>
                  <a:cubicBezTo>
                    <a:pt x="115136" y="38697"/>
                    <a:pt x="112871" y="39584"/>
                    <a:pt x="112871" y="39584"/>
                  </a:cubicBezTo>
                  <a:cubicBezTo>
                    <a:pt x="108880" y="36084"/>
                    <a:pt x="104253" y="35085"/>
                    <a:pt x="100273" y="35085"/>
                  </a:cubicBezTo>
                  <a:cubicBezTo>
                    <a:pt x="94989" y="35085"/>
                    <a:pt x="90845" y="36845"/>
                    <a:pt x="90845" y="36845"/>
                  </a:cubicBezTo>
                  <a:cubicBezTo>
                    <a:pt x="88626" y="31773"/>
                    <a:pt x="84511" y="30646"/>
                    <a:pt x="81293" y="30646"/>
                  </a:cubicBezTo>
                  <a:cubicBezTo>
                    <a:pt x="78718" y="30646"/>
                    <a:pt x="76716" y="31367"/>
                    <a:pt x="76716" y="31367"/>
                  </a:cubicBezTo>
                  <a:cubicBezTo>
                    <a:pt x="71751" y="20309"/>
                    <a:pt x="62145" y="17720"/>
                    <a:pt x="54238" y="17720"/>
                  </a:cubicBezTo>
                  <a:cubicBezTo>
                    <a:pt x="47277" y="17720"/>
                    <a:pt x="41633" y="19726"/>
                    <a:pt x="41633" y="19726"/>
                  </a:cubicBezTo>
                  <a:cubicBezTo>
                    <a:pt x="39811" y="17904"/>
                    <a:pt x="37674" y="17320"/>
                    <a:pt x="35680" y="17320"/>
                  </a:cubicBezTo>
                  <a:cubicBezTo>
                    <a:pt x="32103" y="17320"/>
                    <a:pt x="28988" y="19201"/>
                    <a:pt x="28988" y="19201"/>
                  </a:cubicBezTo>
                  <a:cubicBezTo>
                    <a:pt x="26397" y="10972"/>
                    <a:pt x="19056" y="10424"/>
                    <a:pt x="17145" y="10424"/>
                  </a:cubicBezTo>
                  <a:cubicBezTo>
                    <a:pt x="16851" y="10424"/>
                    <a:pt x="16685" y="10437"/>
                    <a:pt x="16685" y="10437"/>
                  </a:cubicBezTo>
                  <a:cubicBezTo>
                    <a:pt x="14551" y="1468"/>
                    <a:pt x="7735" y="1"/>
                    <a:pt x="35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1"/>
            <p:cNvSpPr/>
            <p:nvPr/>
          </p:nvSpPr>
          <p:spPr>
            <a:xfrm rot="-10799739">
              <a:off x="-120038" y="3588343"/>
              <a:ext cx="9384076" cy="1236125"/>
            </a:xfrm>
            <a:custGeom>
              <a:rect b="b" l="l" r="r" t="t"/>
              <a:pathLst>
                <a:path extrusionOk="0" h="49445" w="285317">
                  <a:moveTo>
                    <a:pt x="3504" y="1"/>
                  </a:moveTo>
                  <a:cubicBezTo>
                    <a:pt x="1447" y="1"/>
                    <a:pt x="0" y="348"/>
                    <a:pt x="0" y="348"/>
                  </a:cubicBezTo>
                  <a:lnTo>
                    <a:pt x="0" y="49445"/>
                  </a:lnTo>
                  <a:lnTo>
                    <a:pt x="285316" y="49445"/>
                  </a:lnTo>
                  <a:lnTo>
                    <a:pt x="285316" y="348"/>
                  </a:lnTo>
                  <a:cubicBezTo>
                    <a:pt x="285316" y="348"/>
                    <a:pt x="283867" y="1"/>
                    <a:pt x="281807" y="1"/>
                  </a:cubicBezTo>
                  <a:cubicBezTo>
                    <a:pt x="277571" y="1"/>
                    <a:pt x="270750" y="1468"/>
                    <a:pt x="268631" y="10437"/>
                  </a:cubicBezTo>
                  <a:cubicBezTo>
                    <a:pt x="268631" y="10437"/>
                    <a:pt x="268465" y="10424"/>
                    <a:pt x="268171" y="10424"/>
                  </a:cubicBezTo>
                  <a:cubicBezTo>
                    <a:pt x="266260" y="10424"/>
                    <a:pt x="258920" y="10972"/>
                    <a:pt x="256328" y="19201"/>
                  </a:cubicBezTo>
                  <a:cubicBezTo>
                    <a:pt x="256328" y="19201"/>
                    <a:pt x="253214" y="17320"/>
                    <a:pt x="249637" y="17320"/>
                  </a:cubicBezTo>
                  <a:cubicBezTo>
                    <a:pt x="247643" y="17320"/>
                    <a:pt x="245505" y="17904"/>
                    <a:pt x="243683" y="19726"/>
                  </a:cubicBezTo>
                  <a:cubicBezTo>
                    <a:pt x="243683" y="19726"/>
                    <a:pt x="238039" y="17720"/>
                    <a:pt x="231079" y="17720"/>
                  </a:cubicBezTo>
                  <a:cubicBezTo>
                    <a:pt x="223172" y="17720"/>
                    <a:pt x="213565" y="20309"/>
                    <a:pt x="208600" y="31367"/>
                  </a:cubicBezTo>
                  <a:cubicBezTo>
                    <a:pt x="208600" y="31367"/>
                    <a:pt x="206599" y="30646"/>
                    <a:pt x="204024" y="30646"/>
                  </a:cubicBezTo>
                  <a:cubicBezTo>
                    <a:pt x="200805" y="30646"/>
                    <a:pt x="196691" y="31773"/>
                    <a:pt x="194472" y="36845"/>
                  </a:cubicBezTo>
                  <a:cubicBezTo>
                    <a:pt x="194472" y="36845"/>
                    <a:pt x="190328" y="35085"/>
                    <a:pt x="185043" y="35085"/>
                  </a:cubicBezTo>
                  <a:cubicBezTo>
                    <a:pt x="181063" y="35085"/>
                    <a:pt x="176436" y="36084"/>
                    <a:pt x="172445" y="39584"/>
                  </a:cubicBezTo>
                  <a:cubicBezTo>
                    <a:pt x="172445" y="39584"/>
                    <a:pt x="170181" y="38697"/>
                    <a:pt x="167469" y="38697"/>
                  </a:cubicBezTo>
                  <a:cubicBezTo>
                    <a:pt x="165281" y="38697"/>
                    <a:pt x="162801" y="39275"/>
                    <a:pt x="160987" y="41365"/>
                  </a:cubicBezTo>
                  <a:cubicBezTo>
                    <a:pt x="160987" y="41365"/>
                    <a:pt x="157829" y="40225"/>
                    <a:pt x="153807" y="40225"/>
                  </a:cubicBezTo>
                  <a:cubicBezTo>
                    <a:pt x="150236" y="40225"/>
                    <a:pt x="145985" y="41123"/>
                    <a:pt x="142658" y="44515"/>
                  </a:cubicBezTo>
                  <a:cubicBezTo>
                    <a:pt x="139331" y="41123"/>
                    <a:pt x="135080" y="40225"/>
                    <a:pt x="131510" y="40225"/>
                  </a:cubicBezTo>
                  <a:cubicBezTo>
                    <a:pt x="127488" y="40225"/>
                    <a:pt x="124329" y="41365"/>
                    <a:pt x="124329" y="41365"/>
                  </a:cubicBezTo>
                  <a:cubicBezTo>
                    <a:pt x="122515" y="39275"/>
                    <a:pt x="120036" y="38697"/>
                    <a:pt x="117847" y="38697"/>
                  </a:cubicBezTo>
                  <a:cubicBezTo>
                    <a:pt x="115136" y="38697"/>
                    <a:pt x="112871" y="39584"/>
                    <a:pt x="112871" y="39584"/>
                  </a:cubicBezTo>
                  <a:cubicBezTo>
                    <a:pt x="108880" y="36084"/>
                    <a:pt x="104253" y="35085"/>
                    <a:pt x="100273" y="35085"/>
                  </a:cubicBezTo>
                  <a:cubicBezTo>
                    <a:pt x="94989" y="35085"/>
                    <a:pt x="90845" y="36845"/>
                    <a:pt x="90845" y="36845"/>
                  </a:cubicBezTo>
                  <a:cubicBezTo>
                    <a:pt x="88626" y="31773"/>
                    <a:pt x="84511" y="30646"/>
                    <a:pt x="81293" y="30646"/>
                  </a:cubicBezTo>
                  <a:cubicBezTo>
                    <a:pt x="78718" y="30646"/>
                    <a:pt x="76716" y="31367"/>
                    <a:pt x="76716" y="31367"/>
                  </a:cubicBezTo>
                  <a:cubicBezTo>
                    <a:pt x="71751" y="20309"/>
                    <a:pt x="62145" y="17720"/>
                    <a:pt x="54238" y="17720"/>
                  </a:cubicBezTo>
                  <a:cubicBezTo>
                    <a:pt x="47277" y="17720"/>
                    <a:pt x="41633" y="19726"/>
                    <a:pt x="41633" y="19726"/>
                  </a:cubicBezTo>
                  <a:cubicBezTo>
                    <a:pt x="39811" y="17904"/>
                    <a:pt x="37674" y="17320"/>
                    <a:pt x="35680" y="17320"/>
                  </a:cubicBezTo>
                  <a:cubicBezTo>
                    <a:pt x="32103" y="17320"/>
                    <a:pt x="28988" y="19201"/>
                    <a:pt x="28988" y="19201"/>
                  </a:cubicBezTo>
                  <a:cubicBezTo>
                    <a:pt x="26397" y="10972"/>
                    <a:pt x="19056" y="10424"/>
                    <a:pt x="17145" y="10424"/>
                  </a:cubicBezTo>
                  <a:cubicBezTo>
                    <a:pt x="16851" y="10424"/>
                    <a:pt x="16685" y="10437"/>
                    <a:pt x="16685" y="10437"/>
                  </a:cubicBezTo>
                  <a:cubicBezTo>
                    <a:pt x="14551" y="1468"/>
                    <a:pt x="7735" y="1"/>
                    <a:pt x="35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1"/>
            <p:cNvSpPr/>
            <p:nvPr/>
          </p:nvSpPr>
          <p:spPr>
            <a:xfrm>
              <a:off x="-120050" y="1442775"/>
              <a:ext cx="9365400" cy="218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7" name="Google Shape;107;p11"/>
          <p:cNvSpPr/>
          <p:nvPr/>
        </p:nvSpPr>
        <p:spPr>
          <a:xfrm rot="-3024565">
            <a:off x="790812" y="-1945942"/>
            <a:ext cx="5087735" cy="10183926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1"/>
          <p:cNvSpPr/>
          <p:nvPr/>
        </p:nvSpPr>
        <p:spPr>
          <a:xfrm flipH="1" rot="10009983">
            <a:off x="-519810" y="-253093"/>
            <a:ext cx="2265632" cy="2473387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1"/>
          <p:cNvSpPr/>
          <p:nvPr/>
        </p:nvSpPr>
        <p:spPr>
          <a:xfrm flipH="1" rot="-736599">
            <a:off x="7597811" y="3033255"/>
            <a:ext cx="2084058" cy="2275162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1"/>
          <p:cNvSpPr txBox="1"/>
          <p:nvPr>
            <p:ph hasCustomPrompt="1" type="title"/>
          </p:nvPr>
        </p:nvSpPr>
        <p:spPr>
          <a:xfrm>
            <a:off x="1284000" y="1532938"/>
            <a:ext cx="6576000" cy="154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1" name="Google Shape;111;p11"/>
          <p:cNvSpPr txBox="1"/>
          <p:nvPr>
            <p:ph idx="1" type="subTitle"/>
          </p:nvPr>
        </p:nvSpPr>
        <p:spPr>
          <a:xfrm>
            <a:off x="1284000" y="2961063"/>
            <a:ext cx="6576000" cy="4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_1_1_1_1_1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3"/>
          <p:cNvSpPr/>
          <p:nvPr/>
        </p:nvSpPr>
        <p:spPr>
          <a:xfrm>
            <a:off x="300" y="3907250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2275" y="3478906"/>
            <a:ext cx="1524850" cy="1664676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 rot="900042">
            <a:off x="4895203" y="215410"/>
            <a:ext cx="7223249" cy="6246733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 rot="9899978">
            <a:off x="7847749" y="-450298"/>
            <a:ext cx="1524914" cy="1664746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19" name="Google Shape;119;p13"/>
          <p:cNvSpPr txBox="1"/>
          <p:nvPr>
            <p:ph idx="2" type="title"/>
          </p:nvPr>
        </p:nvSpPr>
        <p:spPr>
          <a:xfrm>
            <a:off x="2136288" y="1368525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0" name="Google Shape;120;p13"/>
          <p:cNvSpPr txBox="1"/>
          <p:nvPr>
            <p:ph idx="1" type="subTitle"/>
          </p:nvPr>
        </p:nvSpPr>
        <p:spPr>
          <a:xfrm>
            <a:off x="2136288" y="1850275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3"/>
          <p:cNvSpPr txBox="1"/>
          <p:nvPr>
            <p:ph idx="3" type="title"/>
          </p:nvPr>
        </p:nvSpPr>
        <p:spPr>
          <a:xfrm>
            <a:off x="6041857" y="1368525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2" name="Google Shape;122;p13"/>
          <p:cNvSpPr txBox="1"/>
          <p:nvPr>
            <p:ph idx="4" type="subTitle"/>
          </p:nvPr>
        </p:nvSpPr>
        <p:spPr>
          <a:xfrm>
            <a:off x="6041857" y="1850275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3"/>
          <p:cNvSpPr txBox="1"/>
          <p:nvPr>
            <p:ph idx="5" type="title"/>
          </p:nvPr>
        </p:nvSpPr>
        <p:spPr>
          <a:xfrm>
            <a:off x="2136288" y="2801925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4" name="Google Shape;124;p13"/>
          <p:cNvSpPr txBox="1"/>
          <p:nvPr>
            <p:ph idx="6" type="subTitle"/>
          </p:nvPr>
        </p:nvSpPr>
        <p:spPr>
          <a:xfrm>
            <a:off x="2136288" y="3283675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3"/>
          <p:cNvSpPr txBox="1"/>
          <p:nvPr>
            <p:ph idx="7" type="title"/>
          </p:nvPr>
        </p:nvSpPr>
        <p:spPr>
          <a:xfrm>
            <a:off x="6041857" y="2801925"/>
            <a:ext cx="23055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26" name="Google Shape;126;p13"/>
          <p:cNvSpPr txBox="1"/>
          <p:nvPr>
            <p:ph idx="8" type="subTitle"/>
          </p:nvPr>
        </p:nvSpPr>
        <p:spPr>
          <a:xfrm>
            <a:off x="6041857" y="3283675"/>
            <a:ext cx="23055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3"/>
          <p:cNvSpPr txBox="1"/>
          <p:nvPr>
            <p:ph hasCustomPrompt="1" idx="9" type="title"/>
          </p:nvPr>
        </p:nvSpPr>
        <p:spPr>
          <a:xfrm>
            <a:off x="805950" y="1514625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28" name="Google Shape;128;p13"/>
          <p:cNvSpPr txBox="1"/>
          <p:nvPr>
            <p:ph hasCustomPrompt="1" idx="13" type="title"/>
          </p:nvPr>
        </p:nvSpPr>
        <p:spPr>
          <a:xfrm>
            <a:off x="4711500" y="1514625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29" name="Google Shape;129;p13"/>
          <p:cNvSpPr txBox="1"/>
          <p:nvPr>
            <p:ph hasCustomPrompt="1" idx="14" type="title"/>
          </p:nvPr>
        </p:nvSpPr>
        <p:spPr>
          <a:xfrm>
            <a:off x="805950" y="2954325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0" name="Google Shape;130;p13"/>
          <p:cNvSpPr txBox="1"/>
          <p:nvPr>
            <p:ph hasCustomPrompt="1" idx="15" type="title"/>
          </p:nvPr>
        </p:nvSpPr>
        <p:spPr>
          <a:xfrm>
            <a:off x="4711500" y="2954325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1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"/>
          <p:cNvSpPr txBox="1"/>
          <p:nvPr>
            <p:ph type="title"/>
          </p:nvPr>
        </p:nvSpPr>
        <p:spPr>
          <a:xfrm>
            <a:off x="2047950" y="1599388"/>
            <a:ext cx="5048100" cy="137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9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33" name="Google Shape;133;p14"/>
          <p:cNvSpPr txBox="1"/>
          <p:nvPr>
            <p:ph idx="1" type="subTitle"/>
          </p:nvPr>
        </p:nvSpPr>
        <p:spPr>
          <a:xfrm>
            <a:off x="2047950" y="2743113"/>
            <a:ext cx="5048100" cy="80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4"/>
          <p:cNvSpPr/>
          <p:nvPr/>
        </p:nvSpPr>
        <p:spPr>
          <a:xfrm>
            <a:off x="300" y="3907250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/>
          <p:nvPr/>
        </p:nvSpPr>
        <p:spPr>
          <a:xfrm>
            <a:off x="-354220" y="1757463"/>
            <a:ext cx="3323713" cy="362849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4"/>
          <p:cNvSpPr/>
          <p:nvPr/>
        </p:nvSpPr>
        <p:spPr>
          <a:xfrm rot="10800000">
            <a:off x="6863286" y="-137906"/>
            <a:ext cx="2412940" cy="2634202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/>
          <p:nvPr/>
        </p:nvSpPr>
        <p:spPr>
          <a:xfrm rot="-3550087">
            <a:off x="1271673" y="-2594961"/>
            <a:ext cx="5811862" cy="10333416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9" name="Google Shape;139;p15"/>
          <p:cNvGrpSpPr/>
          <p:nvPr/>
        </p:nvGrpSpPr>
        <p:grpSpPr>
          <a:xfrm>
            <a:off x="-183416" y="3423107"/>
            <a:ext cx="9454481" cy="2502845"/>
            <a:chOff x="-183416" y="3423107"/>
            <a:chExt cx="9454481" cy="2502845"/>
          </a:xfrm>
        </p:grpSpPr>
        <p:sp>
          <p:nvSpPr>
            <p:cNvPr id="140" name="Google Shape;140;p15"/>
            <p:cNvSpPr/>
            <p:nvPr/>
          </p:nvSpPr>
          <p:spPr>
            <a:xfrm rot="287772">
              <a:off x="-148238" y="3813259"/>
              <a:ext cx="9384124" cy="1236115"/>
            </a:xfrm>
            <a:custGeom>
              <a:rect b="b" l="l" r="r" t="t"/>
              <a:pathLst>
                <a:path extrusionOk="0" h="49445" w="285317">
                  <a:moveTo>
                    <a:pt x="3504" y="1"/>
                  </a:moveTo>
                  <a:cubicBezTo>
                    <a:pt x="1447" y="1"/>
                    <a:pt x="0" y="348"/>
                    <a:pt x="0" y="348"/>
                  </a:cubicBezTo>
                  <a:lnTo>
                    <a:pt x="0" y="49445"/>
                  </a:lnTo>
                  <a:lnTo>
                    <a:pt x="285316" y="49445"/>
                  </a:lnTo>
                  <a:lnTo>
                    <a:pt x="285316" y="348"/>
                  </a:lnTo>
                  <a:cubicBezTo>
                    <a:pt x="285316" y="348"/>
                    <a:pt x="283867" y="1"/>
                    <a:pt x="281807" y="1"/>
                  </a:cubicBezTo>
                  <a:cubicBezTo>
                    <a:pt x="277571" y="1"/>
                    <a:pt x="270750" y="1468"/>
                    <a:pt x="268631" y="10437"/>
                  </a:cubicBezTo>
                  <a:cubicBezTo>
                    <a:pt x="268631" y="10437"/>
                    <a:pt x="268465" y="10424"/>
                    <a:pt x="268171" y="10424"/>
                  </a:cubicBezTo>
                  <a:cubicBezTo>
                    <a:pt x="266260" y="10424"/>
                    <a:pt x="258920" y="10972"/>
                    <a:pt x="256328" y="19201"/>
                  </a:cubicBezTo>
                  <a:cubicBezTo>
                    <a:pt x="256328" y="19201"/>
                    <a:pt x="253214" y="17320"/>
                    <a:pt x="249637" y="17320"/>
                  </a:cubicBezTo>
                  <a:cubicBezTo>
                    <a:pt x="247643" y="17320"/>
                    <a:pt x="245505" y="17904"/>
                    <a:pt x="243683" y="19726"/>
                  </a:cubicBezTo>
                  <a:cubicBezTo>
                    <a:pt x="243683" y="19726"/>
                    <a:pt x="238039" y="17720"/>
                    <a:pt x="231079" y="17720"/>
                  </a:cubicBezTo>
                  <a:cubicBezTo>
                    <a:pt x="223172" y="17720"/>
                    <a:pt x="213565" y="20309"/>
                    <a:pt x="208600" y="31367"/>
                  </a:cubicBezTo>
                  <a:cubicBezTo>
                    <a:pt x="208600" y="31367"/>
                    <a:pt x="206599" y="30646"/>
                    <a:pt x="204024" y="30646"/>
                  </a:cubicBezTo>
                  <a:cubicBezTo>
                    <a:pt x="200805" y="30646"/>
                    <a:pt x="196691" y="31773"/>
                    <a:pt x="194472" y="36845"/>
                  </a:cubicBezTo>
                  <a:cubicBezTo>
                    <a:pt x="194472" y="36845"/>
                    <a:pt x="190328" y="35085"/>
                    <a:pt x="185043" y="35085"/>
                  </a:cubicBezTo>
                  <a:cubicBezTo>
                    <a:pt x="181063" y="35085"/>
                    <a:pt x="176436" y="36084"/>
                    <a:pt x="172445" y="39584"/>
                  </a:cubicBezTo>
                  <a:cubicBezTo>
                    <a:pt x="172445" y="39584"/>
                    <a:pt x="170181" y="38697"/>
                    <a:pt x="167469" y="38697"/>
                  </a:cubicBezTo>
                  <a:cubicBezTo>
                    <a:pt x="165281" y="38697"/>
                    <a:pt x="162801" y="39275"/>
                    <a:pt x="160987" y="41365"/>
                  </a:cubicBezTo>
                  <a:cubicBezTo>
                    <a:pt x="160987" y="41365"/>
                    <a:pt x="157829" y="40225"/>
                    <a:pt x="153807" y="40225"/>
                  </a:cubicBezTo>
                  <a:cubicBezTo>
                    <a:pt x="150236" y="40225"/>
                    <a:pt x="145985" y="41123"/>
                    <a:pt x="142658" y="44515"/>
                  </a:cubicBezTo>
                  <a:cubicBezTo>
                    <a:pt x="139331" y="41123"/>
                    <a:pt x="135080" y="40225"/>
                    <a:pt x="131510" y="40225"/>
                  </a:cubicBezTo>
                  <a:cubicBezTo>
                    <a:pt x="127488" y="40225"/>
                    <a:pt x="124329" y="41365"/>
                    <a:pt x="124329" y="41365"/>
                  </a:cubicBezTo>
                  <a:cubicBezTo>
                    <a:pt x="122515" y="39275"/>
                    <a:pt x="120036" y="38697"/>
                    <a:pt x="117847" y="38697"/>
                  </a:cubicBezTo>
                  <a:cubicBezTo>
                    <a:pt x="115136" y="38697"/>
                    <a:pt x="112871" y="39584"/>
                    <a:pt x="112871" y="39584"/>
                  </a:cubicBezTo>
                  <a:cubicBezTo>
                    <a:pt x="108880" y="36084"/>
                    <a:pt x="104253" y="35085"/>
                    <a:pt x="100273" y="35085"/>
                  </a:cubicBezTo>
                  <a:cubicBezTo>
                    <a:pt x="94989" y="35085"/>
                    <a:pt x="90845" y="36845"/>
                    <a:pt x="90845" y="36845"/>
                  </a:cubicBezTo>
                  <a:cubicBezTo>
                    <a:pt x="88626" y="31773"/>
                    <a:pt x="84511" y="30646"/>
                    <a:pt x="81293" y="30646"/>
                  </a:cubicBezTo>
                  <a:cubicBezTo>
                    <a:pt x="78718" y="30646"/>
                    <a:pt x="76716" y="31367"/>
                    <a:pt x="76716" y="31367"/>
                  </a:cubicBezTo>
                  <a:cubicBezTo>
                    <a:pt x="71751" y="20309"/>
                    <a:pt x="62145" y="17720"/>
                    <a:pt x="54238" y="17720"/>
                  </a:cubicBezTo>
                  <a:cubicBezTo>
                    <a:pt x="47277" y="17720"/>
                    <a:pt x="41633" y="19726"/>
                    <a:pt x="41633" y="19726"/>
                  </a:cubicBezTo>
                  <a:cubicBezTo>
                    <a:pt x="39811" y="17904"/>
                    <a:pt x="37674" y="17320"/>
                    <a:pt x="35680" y="17320"/>
                  </a:cubicBezTo>
                  <a:cubicBezTo>
                    <a:pt x="32103" y="17320"/>
                    <a:pt x="28988" y="19201"/>
                    <a:pt x="28988" y="19201"/>
                  </a:cubicBezTo>
                  <a:cubicBezTo>
                    <a:pt x="26397" y="10972"/>
                    <a:pt x="19056" y="10424"/>
                    <a:pt x="17145" y="10424"/>
                  </a:cubicBezTo>
                  <a:cubicBezTo>
                    <a:pt x="16851" y="10424"/>
                    <a:pt x="16685" y="10437"/>
                    <a:pt x="16685" y="10437"/>
                  </a:cubicBezTo>
                  <a:cubicBezTo>
                    <a:pt x="14551" y="1468"/>
                    <a:pt x="7735" y="1"/>
                    <a:pt x="35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5"/>
            <p:cNvSpPr/>
            <p:nvPr/>
          </p:nvSpPr>
          <p:spPr>
            <a:xfrm rot="420919">
              <a:off x="-43428" y="4767541"/>
              <a:ext cx="5986014" cy="79582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2" name="Google Shape;142;p15"/>
          <p:cNvSpPr/>
          <p:nvPr/>
        </p:nvSpPr>
        <p:spPr>
          <a:xfrm rot="9899952">
            <a:off x="6811390" y="-409049"/>
            <a:ext cx="2567392" cy="247321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 flipH="1" rot="-9886111">
            <a:off x="-337430" y="-521633"/>
            <a:ext cx="3048828" cy="3328399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 txBox="1"/>
          <p:nvPr>
            <p:ph type="title"/>
          </p:nvPr>
        </p:nvSpPr>
        <p:spPr>
          <a:xfrm>
            <a:off x="3557400" y="3100288"/>
            <a:ext cx="4360200" cy="5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45" name="Google Shape;145;p15"/>
          <p:cNvSpPr txBox="1"/>
          <p:nvPr>
            <p:ph idx="1" type="subTitle"/>
          </p:nvPr>
        </p:nvSpPr>
        <p:spPr>
          <a:xfrm>
            <a:off x="1226400" y="1511313"/>
            <a:ext cx="6691200" cy="14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/>
          <p:nvPr/>
        </p:nvSpPr>
        <p:spPr>
          <a:xfrm rot="-3542205">
            <a:off x="1125912" y="-2595005"/>
            <a:ext cx="5811796" cy="10333493"/>
          </a:xfrm>
          <a:prstGeom prst="triangle">
            <a:avLst>
              <a:gd fmla="val 46964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49" name="Google Shape;149;p16"/>
          <p:cNvSpPr/>
          <p:nvPr/>
        </p:nvSpPr>
        <p:spPr>
          <a:xfrm rot="-5400000">
            <a:off x="7040831" y="2983395"/>
            <a:ext cx="1924799" cy="249216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"/>
          <p:cNvSpPr/>
          <p:nvPr/>
        </p:nvSpPr>
        <p:spPr>
          <a:xfrm rot="-1325786">
            <a:off x="7530019" y="4264705"/>
            <a:ext cx="2313506" cy="1522041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6"/>
          <p:cNvSpPr/>
          <p:nvPr/>
        </p:nvSpPr>
        <p:spPr>
          <a:xfrm rot="4172356">
            <a:off x="-463671" y="-637249"/>
            <a:ext cx="2259713" cy="2466924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7"/>
          <p:cNvGrpSpPr/>
          <p:nvPr/>
        </p:nvGrpSpPr>
        <p:grpSpPr>
          <a:xfrm flipH="1">
            <a:off x="3064611" y="-61"/>
            <a:ext cx="2710873" cy="5137222"/>
            <a:chOff x="2608292" y="-61"/>
            <a:chExt cx="3956901" cy="5137222"/>
          </a:xfrm>
        </p:grpSpPr>
        <p:sp>
          <p:nvSpPr>
            <p:cNvPr id="154" name="Google Shape;154;p17"/>
            <p:cNvSpPr/>
            <p:nvPr/>
          </p:nvSpPr>
          <p:spPr>
            <a:xfrm>
              <a:off x="2959277" y="1942917"/>
              <a:ext cx="2925942" cy="3194245"/>
            </a:xfrm>
            <a:custGeom>
              <a:rect b="b" l="l" r="r" t="t"/>
              <a:pathLst>
                <a:path extrusionOk="0" h="79242" w="72586">
                  <a:moveTo>
                    <a:pt x="1" y="0"/>
                  </a:moveTo>
                  <a:lnTo>
                    <a:pt x="1" y="79242"/>
                  </a:lnTo>
                  <a:lnTo>
                    <a:pt x="72586" y="79181"/>
                  </a:lnTo>
                  <a:cubicBezTo>
                    <a:pt x="70561" y="60180"/>
                    <a:pt x="57164" y="58494"/>
                    <a:pt x="52472" y="58494"/>
                  </a:cubicBezTo>
                  <a:cubicBezTo>
                    <a:pt x="51460" y="58494"/>
                    <a:pt x="50853" y="58573"/>
                    <a:pt x="50853" y="58573"/>
                  </a:cubicBezTo>
                  <a:cubicBezTo>
                    <a:pt x="49428" y="50779"/>
                    <a:pt x="41494" y="50328"/>
                    <a:pt x="39674" y="50328"/>
                  </a:cubicBezTo>
                  <a:cubicBezTo>
                    <a:pt x="39436" y="50328"/>
                    <a:pt x="39302" y="50336"/>
                    <a:pt x="39302" y="50336"/>
                  </a:cubicBezTo>
                  <a:cubicBezTo>
                    <a:pt x="39274" y="25201"/>
                    <a:pt x="20259" y="24497"/>
                    <a:pt x="18128" y="24497"/>
                  </a:cubicBezTo>
                  <a:cubicBezTo>
                    <a:pt x="18001" y="24497"/>
                    <a:pt x="17934" y="24499"/>
                    <a:pt x="17934" y="24499"/>
                  </a:cubicBezTo>
                  <a:cubicBezTo>
                    <a:pt x="18390" y="2614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7"/>
            <p:cNvSpPr/>
            <p:nvPr/>
          </p:nvSpPr>
          <p:spPr>
            <a:xfrm flipH="1" rot="10800000">
              <a:off x="3367865" y="-61"/>
              <a:ext cx="2517464" cy="2748311"/>
            </a:xfrm>
            <a:custGeom>
              <a:rect b="b" l="l" r="r" t="t"/>
              <a:pathLst>
                <a:path extrusionOk="0" h="79242" w="72586">
                  <a:moveTo>
                    <a:pt x="1" y="0"/>
                  </a:moveTo>
                  <a:lnTo>
                    <a:pt x="1" y="79242"/>
                  </a:lnTo>
                  <a:lnTo>
                    <a:pt x="72586" y="79181"/>
                  </a:lnTo>
                  <a:cubicBezTo>
                    <a:pt x="70561" y="60180"/>
                    <a:pt x="57164" y="58494"/>
                    <a:pt x="52472" y="58494"/>
                  </a:cubicBezTo>
                  <a:cubicBezTo>
                    <a:pt x="51460" y="58494"/>
                    <a:pt x="50853" y="58573"/>
                    <a:pt x="50853" y="58573"/>
                  </a:cubicBezTo>
                  <a:cubicBezTo>
                    <a:pt x="49428" y="50779"/>
                    <a:pt x="41494" y="50328"/>
                    <a:pt x="39674" y="50328"/>
                  </a:cubicBezTo>
                  <a:cubicBezTo>
                    <a:pt x="39436" y="50328"/>
                    <a:pt x="39302" y="50336"/>
                    <a:pt x="39302" y="50336"/>
                  </a:cubicBezTo>
                  <a:cubicBezTo>
                    <a:pt x="39274" y="25201"/>
                    <a:pt x="20259" y="24497"/>
                    <a:pt x="18128" y="24497"/>
                  </a:cubicBezTo>
                  <a:cubicBezTo>
                    <a:pt x="18001" y="24497"/>
                    <a:pt x="17934" y="24499"/>
                    <a:pt x="17934" y="24499"/>
                  </a:cubicBezTo>
                  <a:cubicBezTo>
                    <a:pt x="18390" y="2614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7"/>
            <p:cNvSpPr/>
            <p:nvPr/>
          </p:nvSpPr>
          <p:spPr>
            <a:xfrm rot="2540174">
              <a:off x="3244913" y="1182540"/>
              <a:ext cx="2683660" cy="2929746"/>
            </a:xfrm>
            <a:custGeom>
              <a:rect b="b" l="l" r="r" t="t"/>
              <a:pathLst>
                <a:path extrusionOk="0" h="79242" w="72586">
                  <a:moveTo>
                    <a:pt x="1" y="0"/>
                  </a:moveTo>
                  <a:lnTo>
                    <a:pt x="1" y="79242"/>
                  </a:lnTo>
                  <a:lnTo>
                    <a:pt x="72586" y="79181"/>
                  </a:lnTo>
                  <a:cubicBezTo>
                    <a:pt x="70561" y="60180"/>
                    <a:pt x="57164" y="58494"/>
                    <a:pt x="52472" y="58494"/>
                  </a:cubicBezTo>
                  <a:cubicBezTo>
                    <a:pt x="51460" y="58494"/>
                    <a:pt x="50853" y="58573"/>
                    <a:pt x="50853" y="58573"/>
                  </a:cubicBezTo>
                  <a:cubicBezTo>
                    <a:pt x="49428" y="50779"/>
                    <a:pt x="41494" y="50328"/>
                    <a:pt x="39674" y="50328"/>
                  </a:cubicBezTo>
                  <a:cubicBezTo>
                    <a:pt x="39436" y="50328"/>
                    <a:pt x="39302" y="50336"/>
                    <a:pt x="39302" y="50336"/>
                  </a:cubicBezTo>
                  <a:cubicBezTo>
                    <a:pt x="39274" y="25201"/>
                    <a:pt x="20259" y="24497"/>
                    <a:pt x="18128" y="24497"/>
                  </a:cubicBezTo>
                  <a:cubicBezTo>
                    <a:pt x="18001" y="24497"/>
                    <a:pt x="17934" y="24499"/>
                    <a:pt x="17934" y="24499"/>
                  </a:cubicBezTo>
                  <a:cubicBezTo>
                    <a:pt x="18390" y="2614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7" name="Google Shape;157;p17"/>
          <p:cNvSpPr/>
          <p:nvPr/>
        </p:nvSpPr>
        <p:spPr>
          <a:xfrm>
            <a:off x="4519473" y="0"/>
            <a:ext cx="46245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7"/>
          <p:cNvSpPr/>
          <p:nvPr/>
        </p:nvSpPr>
        <p:spPr>
          <a:xfrm flipH="1" rot="905899">
            <a:off x="6077241" y="-921228"/>
            <a:ext cx="3124662" cy="7131560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7"/>
          <p:cNvSpPr/>
          <p:nvPr/>
        </p:nvSpPr>
        <p:spPr>
          <a:xfrm flipH="1" rot="-10085463">
            <a:off x="6556566" y="-1472094"/>
            <a:ext cx="3737871" cy="2323293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7"/>
          <p:cNvSpPr/>
          <p:nvPr/>
        </p:nvSpPr>
        <p:spPr>
          <a:xfrm flipH="1" rot="-317840">
            <a:off x="6687719" y="4616599"/>
            <a:ext cx="4213580" cy="2144768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7"/>
          <p:cNvSpPr txBox="1"/>
          <p:nvPr>
            <p:ph type="title"/>
          </p:nvPr>
        </p:nvSpPr>
        <p:spPr>
          <a:xfrm>
            <a:off x="4746800" y="1339300"/>
            <a:ext cx="3561000" cy="146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62" name="Google Shape;162;p17"/>
          <p:cNvSpPr txBox="1"/>
          <p:nvPr>
            <p:ph idx="1" type="subTitle"/>
          </p:nvPr>
        </p:nvSpPr>
        <p:spPr>
          <a:xfrm>
            <a:off x="4746800" y="2958376"/>
            <a:ext cx="3561000" cy="83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4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/>
          <p:nvPr/>
        </p:nvSpPr>
        <p:spPr>
          <a:xfrm rot="-3129244">
            <a:off x="-487611" y="-3232161"/>
            <a:ext cx="5811843" cy="10333385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8"/>
          <p:cNvSpPr/>
          <p:nvPr/>
        </p:nvSpPr>
        <p:spPr>
          <a:xfrm rot="-5400000">
            <a:off x="1662707" y="-148677"/>
            <a:ext cx="5181370" cy="5453434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8"/>
          <p:cNvSpPr/>
          <p:nvPr/>
        </p:nvSpPr>
        <p:spPr>
          <a:xfrm rot="10800000">
            <a:off x="6904500" y="0"/>
            <a:ext cx="2235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8"/>
          <p:cNvSpPr/>
          <p:nvPr/>
        </p:nvSpPr>
        <p:spPr>
          <a:xfrm flipH="1" rot="-287772">
            <a:off x="-12462" y="4206329"/>
            <a:ext cx="9384124" cy="1302482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8"/>
          <p:cNvSpPr/>
          <p:nvPr/>
        </p:nvSpPr>
        <p:spPr>
          <a:xfrm flipH="1" rot="1446924">
            <a:off x="7562607" y="84634"/>
            <a:ext cx="4367571" cy="2127734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8"/>
          <p:cNvSpPr txBox="1"/>
          <p:nvPr>
            <p:ph type="title"/>
          </p:nvPr>
        </p:nvSpPr>
        <p:spPr>
          <a:xfrm>
            <a:off x="5705550" y="1776950"/>
            <a:ext cx="2004000" cy="10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70" name="Google Shape;170;p18"/>
          <p:cNvSpPr txBox="1"/>
          <p:nvPr>
            <p:ph idx="1" type="subTitle"/>
          </p:nvPr>
        </p:nvSpPr>
        <p:spPr>
          <a:xfrm>
            <a:off x="5705550" y="2785850"/>
            <a:ext cx="2575500" cy="108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4_1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/>
          <p:nvPr/>
        </p:nvSpPr>
        <p:spPr>
          <a:xfrm>
            <a:off x="300" y="48225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9"/>
          <p:cNvSpPr/>
          <p:nvPr/>
        </p:nvSpPr>
        <p:spPr>
          <a:xfrm>
            <a:off x="-9525" y="1170175"/>
            <a:ext cx="9143700" cy="397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9"/>
          <p:cNvSpPr/>
          <p:nvPr/>
        </p:nvSpPr>
        <p:spPr>
          <a:xfrm>
            <a:off x="794050" y="-1104643"/>
            <a:ext cx="7223100" cy="6246900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9"/>
          <p:cNvSpPr/>
          <p:nvPr/>
        </p:nvSpPr>
        <p:spPr>
          <a:xfrm flipH="1" rot="-2864447">
            <a:off x="7134125" y="3459762"/>
            <a:ext cx="3796220" cy="2495874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9"/>
          <p:cNvSpPr/>
          <p:nvPr/>
        </p:nvSpPr>
        <p:spPr>
          <a:xfrm rot="-395820">
            <a:off x="-271059" y="2382755"/>
            <a:ext cx="3009015" cy="3284936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9"/>
          <p:cNvSpPr txBox="1"/>
          <p:nvPr>
            <p:ph type="title"/>
          </p:nvPr>
        </p:nvSpPr>
        <p:spPr>
          <a:xfrm>
            <a:off x="1822050" y="1398450"/>
            <a:ext cx="5499900" cy="75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78" name="Google Shape;178;p19"/>
          <p:cNvSpPr txBox="1"/>
          <p:nvPr>
            <p:ph idx="1" type="body"/>
          </p:nvPr>
        </p:nvSpPr>
        <p:spPr>
          <a:xfrm>
            <a:off x="2479925" y="2188750"/>
            <a:ext cx="4184100" cy="2411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50">
                <a:solidFill>
                  <a:srgbClr val="434343"/>
                </a:solidFill>
              </a:defRPr>
            </a:lvl1pPr>
            <a:lvl2pPr indent="-304800" lvl="1" marL="9144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2pPr>
            <a:lvl3pPr indent="-3048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3pPr>
            <a:lvl4pPr indent="-3048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4pPr>
            <a:lvl5pPr indent="-3048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5pPr>
            <a:lvl6pPr indent="-3048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6pPr>
            <a:lvl7pPr indent="-3048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7pPr>
            <a:lvl8pPr indent="-3048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8pPr>
            <a:lvl9pPr indent="-3048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TITLE_AND_BODY_1_1_1_1_1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/>
          <p:nvPr/>
        </p:nvSpPr>
        <p:spPr>
          <a:xfrm rot="820483">
            <a:off x="5985433" y="-1956082"/>
            <a:ext cx="4232064" cy="8544756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0"/>
          <p:cNvSpPr txBox="1"/>
          <p:nvPr>
            <p:ph idx="1" type="body"/>
          </p:nvPr>
        </p:nvSpPr>
        <p:spPr>
          <a:xfrm>
            <a:off x="4553100" y="1315109"/>
            <a:ext cx="3872400" cy="3128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3111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2" name="Google Shape;182;p20"/>
          <p:cNvSpPr txBox="1"/>
          <p:nvPr>
            <p:ph idx="2" type="body"/>
          </p:nvPr>
        </p:nvSpPr>
        <p:spPr>
          <a:xfrm>
            <a:off x="718500" y="1312625"/>
            <a:ext cx="3834600" cy="3131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3111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3" name="Google Shape;183;p2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4" name="Google Shape;184;p20"/>
          <p:cNvSpPr/>
          <p:nvPr/>
        </p:nvSpPr>
        <p:spPr>
          <a:xfrm rot="967213">
            <a:off x="6548397" y="-2164249"/>
            <a:ext cx="5771205" cy="3797006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0"/>
          <p:cNvSpPr/>
          <p:nvPr/>
        </p:nvSpPr>
        <p:spPr>
          <a:xfrm rot="1902102">
            <a:off x="-2830931" y="4025595"/>
            <a:ext cx="5771201" cy="3796980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0"/>
          <p:cNvSpPr/>
          <p:nvPr/>
        </p:nvSpPr>
        <p:spPr>
          <a:xfrm rot="-899947">
            <a:off x="-327904" y="3532542"/>
            <a:ext cx="2265471" cy="247321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0"/>
          <p:cNvSpPr/>
          <p:nvPr/>
        </p:nvSpPr>
        <p:spPr>
          <a:xfrm rot="9900053">
            <a:off x="7292760" y="-696605"/>
            <a:ext cx="2265471" cy="247321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 rot="-5400000">
            <a:off x="6224020" y="2182184"/>
            <a:ext cx="1768921" cy="4206562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" name="Google Shape;21;p3"/>
          <p:cNvGrpSpPr/>
          <p:nvPr/>
        </p:nvGrpSpPr>
        <p:grpSpPr>
          <a:xfrm>
            <a:off x="-6300" y="-6300"/>
            <a:ext cx="5891562" cy="5143500"/>
            <a:chOff x="-6300" y="-6300"/>
            <a:chExt cx="5891562" cy="5143500"/>
          </a:xfrm>
        </p:grpSpPr>
        <p:sp>
          <p:nvSpPr>
            <p:cNvPr id="22" name="Google Shape;22;p3"/>
            <p:cNvSpPr/>
            <p:nvPr/>
          </p:nvSpPr>
          <p:spPr>
            <a:xfrm>
              <a:off x="4070612" y="3156150"/>
              <a:ext cx="1814650" cy="1981050"/>
            </a:xfrm>
            <a:custGeom>
              <a:rect b="b" l="l" r="r" t="t"/>
              <a:pathLst>
                <a:path extrusionOk="0" h="79242" w="72586">
                  <a:moveTo>
                    <a:pt x="1" y="0"/>
                  </a:moveTo>
                  <a:lnTo>
                    <a:pt x="1" y="79242"/>
                  </a:lnTo>
                  <a:lnTo>
                    <a:pt x="72586" y="79181"/>
                  </a:lnTo>
                  <a:cubicBezTo>
                    <a:pt x="70561" y="60180"/>
                    <a:pt x="57164" y="58494"/>
                    <a:pt x="52472" y="58494"/>
                  </a:cubicBezTo>
                  <a:cubicBezTo>
                    <a:pt x="51460" y="58494"/>
                    <a:pt x="50853" y="58573"/>
                    <a:pt x="50853" y="58573"/>
                  </a:cubicBezTo>
                  <a:cubicBezTo>
                    <a:pt x="49428" y="50779"/>
                    <a:pt x="41494" y="50328"/>
                    <a:pt x="39674" y="50328"/>
                  </a:cubicBezTo>
                  <a:cubicBezTo>
                    <a:pt x="39436" y="50328"/>
                    <a:pt x="39302" y="50336"/>
                    <a:pt x="39302" y="50336"/>
                  </a:cubicBezTo>
                  <a:cubicBezTo>
                    <a:pt x="39274" y="25201"/>
                    <a:pt x="20259" y="24497"/>
                    <a:pt x="18128" y="24497"/>
                  </a:cubicBezTo>
                  <a:cubicBezTo>
                    <a:pt x="18001" y="24497"/>
                    <a:pt x="17934" y="24499"/>
                    <a:pt x="17934" y="24499"/>
                  </a:cubicBezTo>
                  <a:cubicBezTo>
                    <a:pt x="18390" y="2614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4070612" y="0"/>
              <a:ext cx="1814650" cy="1981050"/>
            </a:xfrm>
            <a:custGeom>
              <a:rect b="b" l="l" r="r" t="t"/>
              <a:pathLst>
                <a:path extrusionOk="0" h="79242" w="72586">
                  <a:moveTo>
                    <a:pt x="1" y="0"/>
                  </a:moveTo>
                  <a:lnTo>
                    <a:pt x="1" y="79242"/>
                  </a:lnTo>
                  <a:lnTo>
                    <a:pt x="72586" y="79181"/>
                  </a:lnTo>
                  <a:cubicBezTo>
                    <a:pt x="70561" y="60180"/>
                    <a:pt x="57164" y="58494"/>
                    <a:pt x="52472" y="58494"/>
                  </a:cubicBezTo>
                  <a:cubicBezTo>
                    <a:pt x="51460" y="58494"/>
                    <a:pt x="50853" y="58573"/>
                    <a:pt x="50853" y="58573"/>
                  </a:cubicBezTo>
                  <a:cubicBezTo>
                    <a:pt x="49428" y="50779"/>
                    <a:pt x="41494" y="50328"/>
                    <a:pt x="39674" y="50328"/>
                  </a:cubicBezTo>
                  <a:cubicBezTo>
                    <a:pt x="39436" y="50328"/>
                    <a:pt x="39302" y="50336"/>
                    <a:pt x="39302" y="50336"/>
                  </a:cubicBezTo>
                  <a:cubicBezTo>
                    <a:pt x="39274" y="25201"/>
                    <a:pt x="20259" y="24497"/>
                    <a:pt x="18128" y="24497"/>
                  </a:cubicBezTo>
                  <a:cubicBezTo>
                    <a:pt x="18001" y="24497"/>
                    <a:pt x="17934" y="24499"/>
                    <a:pt x="17934" y="24499"/>
                  </a:cubicBezTo>
                  <a:cubicBezTo>
                    <a:pt x="18390" y="2614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2540347">
              <a:off x="3503548" y="1741159"/>
              <a:ext cx="1614148" cy="1762163"/>
            </a:xfrm>
            <a:custGeom>
              <a:rect b="b" l="l" r="r" t="t"/>
              <a:pathLst>
                <a:path extrusionOk="0" h="79242" w="72586">
                  <a:moveTo>
                    <a:pt x="1" y="0"/>
                  </a:moveTo>
                  <a:lnTo>
                    <a:pt x="1" y="79242"/>
                  </a:lnTo>
                  <a:lnTo>
                    <a:pt x="72586" y="79181"/>
                  </a:lnTo>
                  <a:cubicBezTo>
                    <a:pt x="70561" y="60180"/>
                    <a:pt x="57164" y="58494"/>
                    <a:pt x="52472" y="58494"/>
                  </a:cubicBezTo>
                  <a:cubicBezTo>
                    <a:pt x="51460" y="58494"/>
                    <a:pt x="50853" y="58573"/>
                    <a:pt x="50853" y="58573"/>
                  </a:cubicBezTo>
                  <a:cubicBezTo>
                    <a:pt x="49428" y="50779"/>
                    <a:pt x="41494" y="50328"/>
                    <a:pt x="39674" y="50328"/>
                  </a:cubicBezTo>
                  <a:cubicBezTo>
                    <a:pt x="39436" y="50328"/>
                    <a:pt x="39302" y="50336"/>
                    <a:pt x="39302" y="50336"/>
                  </a:cubicBezTo>
                  <a:cubicBezTo>
                    <a:pt x="39274" y="25201"/>
                    <a:pt x="20259" y="24497"/>
                    <a:pt x="18128" y="24497"/>
                  </a:cubicBezTo>
                  <a:cubicBezTo>
                    <a:pt x="18001" y="24497"/>
                    <a:pt x="17934" y="24499"/>
                    <a:pt x="17934" y="24499"/>
                  </a:cubicBezTo>
                  <a:cubicBezTo>
                    <a:pt x="18390" y="2614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-6300" y="-6300"/>
              <a:ext cx="41274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/>
          <p:nvPr/>
        </p:nvSpPr>
        <p:spPr>
          <a:xfrm rot="5400000">
            <a:off x="83500" y="-83200"/>
            <a:ext cx="1814650" cy="1981050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3"/>
          <p:cNvSpPr/>
          <p:nvPr/>
        </p:nvSpPr>
        <p:spPr>
          <a:xfrm rot="1502765">
            <a:off x="-1022258" y="4436849"/>
            <a:ext cx="3252395" cy="2181760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 txBox="1"/>
          <p:nvPr>
            <p:ph type="title"/>
          </p:nvPr>
        </p:nvSpPr>
        <p:spPr>
          <a:xfrm>
            <a:off x="590450" y="2507775"/>
            <a:ext cx="3584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9" name="Google Shape;29;p3"/>
          <p:cNvSpPr txBox="1"/>
          <p:nvPr>
            <p:ph hasCustomPrompt="1" idx="2" type="title"/>
          </p:nvPr>
        </p:nvSpPr>
        <p:spPr>
          <a:xfrm>
            <a:off x="1742450" y="1317600"/>
            <a:ext cx="1280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0" name="Google Shape;30;p3"/>
          <p:cNvSpPr txBox="1"/>
          <p:nvPr>
            <p:ph idx="1" type="subTitle"/>
          </p:nvPr>
        </p:nvSpPr>
        <p:spPr>
          <a:xfrm>
            <a:off x="590450" y="3349575"/>
            <a:ext cx="3584100" cy="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6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1"/>
          <p:cNvSpPr/>
          <p:nvPr/>
        </p:nvSpPr>
        <p:spPr>
          <a:xfrm rot="-8099655">
            <a:off x="1576047" y="-2806933"/>
            <a:ext cx="4232458" cy="10194217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1"/>
          <p:cNvSpPr/>
          <p:nvPr/>
        </p:nvSpPr>
        <p:spPr>
          <a:xfrm rot="-448803">
            <a:off x="-243391" y="2740681"/>
            <a:ext cx="2884068" cy="3043043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1"/>
          <p:cNvSpPr/>
          <p:nvPr/>
        </p:nvSpPr>
        <p:spPr>
          <a:xfrm rot="9899952">
            <a:off x="6888883" y="-571620"/>
            <a:ext cx="2567392" cy="3072305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2" name="Google Shape;192;p21"/>
          <p:cNvGrpSpPr/>
          <p:nvPr/>
        </p:nvGrpSpPr>
        <p:grpSpPr>
          <a:xfrm flipH="1" rot="436755">
            <a:off x="226091" y="2592703"/>
            <a:ext cx="458697" cy="561652"/>
            <a:chOff x="6201500" y="1758888"/>
            <a:chExt cx="434700" cy="532275"/>
          </a:xfrm>
        </p:grpSpPr>
        <p:sp>
          <p:nvSpPr>
            <p:cNvPr id="193" name="Google Shape;193;p21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21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21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21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7" name="Google Shape;197;p21"/>
          <p:cNvGrpSpPr/>
          <p:nvPr/>
        </p:nvGrpSpPr>
        <p:grpSpPr>
          <a:xfrm rot="1037271">
            <a:off x="8108652" y="837352"/>
            <a:ext cx="731979" cy="896282"/>
            <a:chOff x="6201500" y="1758888"/>
            <a:chExt cx="434700" cy="532275"/>
          </a:xfrm>
        </p:grpSpPr>
        <p:sp>
          <p:nvSpPr>
            <p:cNvPr id="198" name="Google Shape;198;p21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21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21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21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2" name="Google Shape;202;p2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03" name="Google Shape;203;p21"/>
          <p:cNvSpPr txBox="1"/>
          <p:nvPr>
            <p:ph idx="2" type="title"/>
          </p:nvPr>
        </p:nvSpPr>
        <p:spPr>
          <a:xfrm>
            <a:off x="937700" y="2661325"/>
            <a:ext cx="21753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4" name="Google Shape;204;p21"/>
          <p:cNvSpPr txBox="1"/>
          <p:nvPr>
            <p:ph idx="1" type="subTitle"/>
          </p:nvPr>
        </p:nvSpPr>
        <p:spPr>
          <a:xfrm>
            <a:off x="937700" y="3055500"/>
            <a:ext cx="2175300" cy="86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21"/>
          <p:cNvSpPr txBox="1"/>
          <p:nvPr>
            <p:ph idx="3" type="title"/>
          </p:nvPr>
        </p:nvSpPr>
        <p:spPr>
          <a:xfrm>
            <a:off x="3484419" y="2661325"/>
            <a:ext cx="21753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6" name="Google Shape;206;p21"/>
          <p:cNvSpPr txBox="1"/>
          <p:nvPr>
            <p:ph idx="4" type="subTitle"/>
          </p:nvPr>
        </p:nvSpPr>
        <p:spPr>
          <a:xfrm>
            <a:off x="3484421" y="3055500"/>
            <a:ext cx="2175300" cy="86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21"/>
          <p:cNvSpPr txBox="1"/>
          <p:nvPr>
            <p:ph idx="5" type="title"/>
          </p:nvPr>
        </p:nvSpPr>
        <p:spPr>
          <a:xfrm>
            <a:off x="6031146" y="2661325"/>
            <a:ext cx="21753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8" name="Google Shape;208;p21"/>
          <p:cNvSpPr txBox="1"/>
          <p:nvPr>
            <p:ph idx="6" type="subTitle"/>
          </p:nvPr>
        </p:nvSpPr>
        <p:spPr>
          <a:xfrm>
            <a:off x="6031149" y="3055500"/>
            <a:ext cx="2175300" cy="86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5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/>
          <p:nvPr/>
        </p:nvSpPr>
        <p:spPr>
          <a:xfrm rot="2180562">
            <a:off x="4662340" y="-1376193"/>
            <a:ext cx="4232099" cy="8544612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2"/>
          <p:cNvSpPr/>
          <p:nvPr/>
        </p:nvSpPr>
        <p:spPr>
          <a:xfrm rot="287772">
            <a:off x="-278086" y="4242886"/>
            <a:ext cx="9384124" cy="1302482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2"/>
          <p:cNvSpPr/>
          <p:nvPr/>
        </p:nvSpPr>
        <p:spPr>
          <a:xfrm rot="1799971">
            <a:off x="7235482" y="-926809"/>
            <a:ext cx="3252360" cy="2127628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3" name="Google Shape;213;p22"/>
          <p:cNvGrpSpPr/>
          <p:nvPr/>
        </p:nvGrpSpPr>
        <p:grpSpPr>
          <a:xfrm flipH="1" rot="712576">
            <a:off x="756045" y="765622"/>
            <a:ext cx="434703" cy="532278"/>
            <a:chOff x="6201500" y="1758888"/>
            <a:chExt cx="434700" cy="532275"/>
          </a:xfrm>
        </p:grpSpPr>
        <p:sp>
          <p:nvSpPr>
            <p:cNvPr id="214" name="Google Shape;214;p22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2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2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2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8" name="Google Shape;218;p22"/>
          <p:cNvGrpSpPr/>
          <p:nvPr/>
        </p:nvGrpSpPr>
        <p:grpSpPr>
          <a:xfrm rot="-712518">
            <a:off x="309879" y="267680"/>
            <a:ext cx="355099" cy="434806"/>
            <a:chOff x="6201500" y="1758888"/>
            <a:chExt cx="434700" cy="532275"/>
          </a:xfrm>
        </p:grpSpPr>
        <p:sp>
          <p:nvSpPr>
            <p:cNvPr id="219" name="Google Shape;219;p22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22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22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22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3" name="Google Shape;223;p2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4" name="Google Shape;224;p22"/>
          <p:cNvSpPr txBox="1"/>
          <p:nvPr>
            <p:ph idx="2" type="title"/>
          </p:nvPr>
        </p:nvSpPr>
        <p:spPr>
          <a:xfrm>
            <a:off x="1205150" y="1618250"/>
            <a:ext cx="1978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25" name="Google Shape;225;p22"/>
          <p:cNvSpPr txBox="1"/>
          <p:nvPr>
            <p:ph idx="1" type="subTitle"/>
          </p:nvPr>
        </p:nvSpPr>
        <p:spPr>
          <a:xfrm>
            <a:off x="1205150" y="1995645"/>
            <a:ext cx="1978200" cy="66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22"/>
          <p:cNvSpPr txBox="1"/>
          <p:nvPr>
            <p:ph idx="3" type="title"/>
          </p:nvPr>
        </p:nvSpPr>
        <p:spPr>
          <a:xfrm>
            <a:off x="5960658" y="1618250"/>
            <a:ext cx="1978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27" name="Google Shape;227;p22"/>
          <p:cNvSpPr txBox="1"/>
          <p:nvPr>
            <p:ph idx="4" type="subTitle"/>
          </p:nvPr>
        </p:nvSpPr>
        <p:spPr>
          <a:xfrm>
            <a:off x="5960654" y="1995645"/>
            <a:ext cx="1978200" cy="66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22"/>
          <p:cNvSpPr txBox="1"/>
          <p:nvPr>
            <p:ph idx="5" type="title"/>
          </p:nvPr>
        </p:nvSpPr>
        <p:spPr>
          <a:xfrm>
            <a:off x="1205150" y="3051650"/>
            <a:ext cx="1978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29" name="Google Shape;229;p22"/>
          <p:cNvSpPr txBox="1"/>
          <p:nvPr>
            <p:ph idx="6" type="subTitle"/>
          </p:nvPr>
        </p:nvSpPr>
        <p:spPr>
          <a:xfrm>
            <a:off x="1205150" y="3429045"/>
            <a:ext cx="1978200" cy="66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30" name="Google Shape;230;p22"/>
          <p:cNvSpPr txBox="1"/>
          <p:nvPr>
            <p:ph idx="7" type="title"/>
          </p:nvPr>
        </p:nvSpPr>
        <p:spPr>
          <a:xfrm>
            <a:off x="6001633" y="3051650"/>
            <a:ext cx="19782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31" name="Google Shape;231;p22"/>
          <p:cNvSpPr txBox="1"/>
          <p:nvPr>
            <p:ph idx="8" type="subTitle"/>
          </p:nvPr>
        </p:nvSpPr>
        <p:spPr>
          <a:xfrm>
            <a:off x="5960654" y="3429045"/>
            <a:ext cx="1978200" cy="66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7"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3"/>
          <p:cNvSpPr/>
          <p:nvPr/>
        </p:nvSpPr>
        <p:spPr>
          <a:xfrm rot="-2495404">
            <a:off x="900338" y="-1035004"/>
            <a:ext cx="6369723" cy="8733854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3"/>
          <p:cNvSpPr/>
          <p:nvPr/>
        </p:nvSpPr>
        <p:spPr>
          <a:xfrm rot="-557020">
            <a:off x="-1004953" y="-1372328"/>
            <a:ext cx="4367596" cy="2127709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3"/>
          <p:cNvSpPr/>
          <p:nvPr/>
        </p:nvSpPr>
        <p:spPr>
          <a:xfrm rot="-246899">
            <a:off x="6241675" y="4547725"/>
            <a:ext cx="4367656" cy="2127680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6" name="Google Shape;236;p23"/>
          <p:cNvGrpSpPr/>
          <p:nvPr/>
        </p:nvGrpSpPr>
        <p:grpSpPr>
          <a:xfrm flipH="1" rot="436755">
            <a:off x="199466" y="840403"/>
            <a:ext cx="458697" cy="561652"/>
            <a:chOff x="6201500" y="1758888"/>
            <a:chExt cx="434700" cy="532275"/>
          </a:xfrm>
        </p:grpSpPr>
        <p:sp>
          <p:nvSpPr>
            <p:cNvPr id="237" name="Google Shape;237;p23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23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3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1" name="Google Shape;241;p23"/>
          <p:cNvGrpSpPr/>
          <p:nvPr/>
        </p:nvGrpSpPr>
        <p:grpSpPr>
          <a:xfrm rot="1037271">
            <a:off x="8142977" y="3615652"/>
            <a:ext cx="731979" cy="896282"/>
            <a:chOff x="6201500" y="1758888"/>
            <a:chExt cx="434700" cy="532275"/>
          </a:xfrm>
        </p:grpSpPr>
        <p:sp>
          <p:nvSpPr>
            <p:cNvPr id="242" name="Google Shape;242;p23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3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3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6" name="Google Shape;246;p2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47" name="Google Shape;247;p23"/>
          <p:cNvSpPr txBox="1"/>
          <p:nvPr>
            <p:ph idx="2" type="title"/>
          </p:nvPr>
        </p:nvSpPr>
        <p:spPr>
          <a:xfrm>
            <a:off x="1101175" y="1790567"/>
            <a:ext cx="1986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48" name="Google Shape;248;p23"/>
          <p:cNvSpPr txBox="1"/>
          <p:nvPr>
            <p:ph idx="1" type="subTitle"/>
          </p:nvPr>
        </p:nvSpPr>
        <p:spPr>
          <a:xfrm>
            <a:off x="1101175" y="2307195"/>
            <a:ext cx="19860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23"/>
          <p:cNvSpPr txBox="1"/>
          <p:nvPr>
            <p:ph idx="3" type="title"/>
          </p:nvPr>
        </p:nvSpPr>
        <p:spPr>
          <a:xfrm>
            <a:off x="3559398" y="1790567"/>
            <a:ext cx="1986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0" name="Google Shape;250;p23"/>
          <p:cNvSpPr txBox="1"/>
          <p:nvPr>
            <p:ph idx="4" type="subTitle"/>
          </p:nvPr>
        </p:nvSpPr>
        <p:spPr>
          <a:xfrm>
            <a:off x="3559398" y="2307195"/>
            <a:ext cx="19860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23"/>
          <p:cNvSpPr txBox="1"/>
          <p:nvPr>
            <p:ph idx="5" type="title"/>
          </p:nvPr>
        </p:nvSpPr>
        <p:spPr>
          <a:xfrm>
            <a:off x="1101175" y="3599025"/>
            <a:ext cx="1986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2" name="Google Shape;252;p23"/>
          <p:cNvSpPr txBox="1"/>
          <p:nvPr>
            <p:ph idx="6" type="subTitle"/>
          </p:nvPr>
        </p:nvSpPr>
        <p:spPr>
          <a:xfrm>
            <a:off x="1101175" y="4115653"/>
            <a:ext cx="19860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23"/>
          <p:cNvSpPr txBox="1"/>
          <p:nvPr>
            <p:ph idx="7" type="title"/>
          </p:nvPr>
        </p:nvSpPr>
        <p:spPr>
          <a:xfrm>
            <a:off x="3559398" y="3599025"/>
            <a:ext cx="1986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4" name="Google Shape;254;p23"/>
          <p:cNvSpPr txBox="1"/>
          <p:nvPr>
            <p:ph idx="8" type="subTitle"/>
          </p:nvPr>
        </p:nvSpPr>
        <p:spPr>
          <a:xfrm>
            <a:off x="3559398" y="4115653"/>
            <a:ext cx="19860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55" name="Google Shape;255;p23"/>
          <p:cNvSpPr txBox="1"/>
          <p:nvPr>
            <p:ph idx="9" type="title"/>
          </p:nvPr>
        </p:nvSpPr>
        <p:spPr>
          <a:xfrm>
            <a:off x="6056727" y="1790567"/>
            <a:ext cx="1986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6" name="Google Shape;256;p23"/>
          <p:cNvSpPr txBox="1"/>
          <p:nvPr>
            <p:ph idx="13" type="subTitle"/>
          </p:nvPr>
        </p:nvSpPr>
        <p:spPr>
          <a:xfrm>
            <a:off x="6056727" y="2307195"/>
            <a:ext cx="19860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23"/>
          <p:cNvSpPr txBox="1"/>
          <p:nvPr>
            <p:ph idx="14" type="title"/>
          </p:nvPr>
        </p:nvSpPr>
        <p:spPr>
          <a:xfrm>
            <a:off x="6056727" y="3599025"/>
            <a:ext cx="1986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58" name="Google Shape;258;p23"/>
          <p:cNvSpPr txBox="1"/>
          <p:nvPr>
            <p:ph idx="15" type="subTitle"/>
          </p:nvPr>
        </p:nvSpPr>
        <p:spPr>
          <a:xfrm>
            <a:off x="6056727" y="4115653"/>
            <a:ext cx="19860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242424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8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24"/>
          <p:cNvGrpSpPr/>
          <p:nvPr/>
        </p:nvGrpSpPr>
        <p:grpSpPr>
          <a:xfrm>
            <a:off x="205603" y="0"/>
            <a:ext cx="8795827" cy="5143500"/>
            <a:chOff x="328625" y="0"/>
            <a:chExt cx="8795827" cy="5143500"/>
          </a:xfrm>
        </p:grpSpPr>
        <p:sp>
          <p:nvSpPr>
            <p:cNvPr id="261" name="Google Shape;261;p24"/>
            <p:cNvSpPr/>
            <p:nvPr/>
          </p:nvSpPr>
          <p:spPr>
            <a:xfrm>
              <a:off x="2639675" y="0"/>
              <a:ext cx="39468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62" name="Google Shape;262;p24"/>
            <p:cNvGrpSpPr/>
            <p:nvPr/>
          </p:nvGrpSpPr>
          <p:grpSpPr>
            <a:xfrm>
              <a:off x="5555812" y="0"/>
              <a:ext cx="3568641" cy="5137200"/>
              <a:chOff x="3193612" y="0"/>
              <a:chExt cx="3568641" cy="5137200"/>
            </a:xfrm>
          </p:grpSpPr>
          <p:sp>
            <p:nvSpPr>
              <p:cNvPr id="263" name="Google Shape;263;p24"/>
              <p:cNvSpPr/>
              <p:nvPr/>
            </p:nvSpPr>
            <p:spPr>
              <a:xfrm>
                <a:off x="4070612" y="3156150"/>
                <a:ext cx="1814650" cy="1981050"/>
              </a:xfrm>
              <a:custGeom>
                <a:rect b="b" l="l" r="r" t="t"/>
                <a:pathLst>
                  <a:path extrusionOk="0" h="79242" w="72586">
                    <a:moveTo>
                      <a:pt x="1" y="0"/>
                    </a:moveTo>
                    <a:lnTo>
                      <a:pt x="1" y="79242"/>
                    </a:lnTo>
                    <a:lnTo>
                      <a:pt x="72586" y="79181"/>
                    </a:lnTo>
                    <a:cubicBezTo>
                      <a:pt x="70561" y="60180"/>
                      <a:pt x="57164" y="58494"/>
                      <a:pt x="52472" y="58494"/>
                    </a:cubicBezTo>
                    <a:cubicBezTo>
                      <a:pt x="51460" y="58494"/>
                      <a:pt x="50853" y="58573"/>
                      <a:pt x="50853" y="58573"/>
                    </a:cubicBezTo>
                    <a:cubicBezTo>
                      <a:pt x="49428" y="50779"/>
                      <a:pt x="41494" y="50328"/>
                      <a:pt x="39674" y="50328"/>
                    </a:cubicBezTo>
                    <a:cubicBezTo>
                      <a:pt x="39436" y="50328"/>
                      <a:pt x="39302" y="50336"/>
                      <a:pt x="39302" y="50336"/>
                    </a:cubicBezTo>
                    <a:cubicBezTo>
                      <a:pt x="39274" y="25201"/>
                      <a:pt x="20259" y="24497"/>
                      <a:pt x="18128" y="24497"/>
                    </a:cubicBezTo>
                    <a:cubicBezTo>
                      <a:pt x="18001" y="24497"/>
                      <a:pt x="17934" y="24499"/>
                      <a:pt x="17934" y="24499"/>
                    </a:cubicBezTo>
                    <a:cubicBezTo>
                      <a:pt x="18390" y="26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24"/>
              <p:cNvSpPr/>
              <p:nvPr/>
            </p:nvSpPr>
            <p:spPr>
              <a:xfrm flipH="1" rot="10800000">
                <a:off x="4070612" y="0"/>
                <a:ext cx="1814650" cy="1981050"/>
              </a:xfrm>
              <a:custGeom>
                <a:rect b="b" l="l" r="r" t="t"/>
                <a:pathLst>
                  <a:path extrusionOk="0" h="79242" w="72586">
                    <a:moveTo>
                      <a:pt x="1" y="0"/>
                    </a:moveTo>
                    <a:lnTo>
                      <a:pt x="1" y="79242"/>
                    </a:lnTo>
                    <a:lnTo>
                      <a:pt x="72586" y="79181"/>
                    </a:lnTo>
                    <a:cubicBezTo>
                      <a:pt x="70561" y="60180"/>
                      <a:pt x="57164" y="58494"/>
                      <a:pt x="52472" y="58494"/>
                    </a:cubicBezTo>
                    <a:cubicBezTo>
                      <a:pt x="51460" y="58494"/>
                      <a:pt x="50853" y="58573"/>
                      <a:pt x="50853" y="58573"/>
                    </a:cubicBezTo>
                    <a:cubicBezTo>
                      <a:pt x="49428" y="50779"/>
                      <a:pt x="41494" y="50328"/>
                      <a:pt x="39674" y="50328"/>
                    </a:cubicBezTo>
                    <a:cubicBezTo>
                      <a:pt x="39436" y="50328"/>
                      <a:pt x="39302" y="50336"/>
                      <a:pt x="39302" y="50336"/>
                    </a:cubicBezTo>
                    <a:cubicBezTo>
                      <a:pt x="39274" y="25201"/>
                      <a:pt x="20259" y="24497"/>
                      <a:pt x="18128" y="24497"/>
                    </a:cubicBezTo>
                    <a:cubicBezTo>
                      <a:pt x="18001" y="24497"/>
                      <a:pt x="17934" y="24499"/>
                      <a:pt x="17934" y="24499"/>
                    </a:cubicBezTo>
                    <a:cubicBezTo>
                      <a:pt x="18390" y="26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24"/>
              <p:cNvSpPr/>
              <p:nvPr/>
            </p:nvSpPr>
            <p:spPr>
              <a:xfrm rot="2540288">
                <a:off x="3767769" y="1301050"/>
                <a:ext cx="2420325" cy="2642265"/>
              </a:xfrm>
              <a:custGeom>
                <a:rect b="b" l="l" r="r" t="t"/>
                <a:pathLst>
                  <a:path extrusionOk="0" h="79242" w="72586">
                    <a:moveTo>
                      <a:pt x="1" y="0"/>
                    </a:moveTo>
                    <a:lnTo>
                      <a:pt x="1" y="79242"/>
                    </a:lnTo>
                    <a:lnTo>
                      <a:pt x="72586" y="79181"/>
                    </a:lnTo>
                    <a:cubicBezTo>
                      <a:pt x="70561" y="60180"/>
                      <a:pt x="57164" y="58494"/>
                      <a:pt x="52472" y="58494"/>
                    </a:cubicBezTo>
                    <a:cubicBezTo>
                      <a:pt x="51460" y="58494"/>
                      <a:pt x="50853" y="58573"/>
                      <a:pt x="50853" y="58573"/>
                    </a:cubicBezTo>
                    <a:cubicBezTo>
                      <a:pt x="49428" y="50779"/>
                      <a:pt x="41494" y="50328"/>
                      <a:pt x="39674" y="50328"/>
                    </a:cubicBezTo>
                    <a:cubicBezTo>
                      <a:pt x="39436" y="50328"/>
                      <a:pt x="39302" y="50336"/>
                      <a:pt x="39302" y="50336"/>
                    </a:cubicBezTo>
                    <a:cubicBezTo>
                      <a:pt x="39274" y="25201"/>
                      <a:pt x="20259" y="24497"/>
                      <a:pt x="18128" y="24497"/>
                    </a:cubicBezTo>
                    <a:cubicBezTo>
                      <a:pt x="18001" y="24497"/>
                      <a:pt x="17934" y="24499"/>
                      <a:pt x="17934" y="24499"/>
                    </a:cubicBezTo>
                    <a:cubicBezTo>
                      <a:pt x="18390" y="26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6" name="Google Shape;266;p24"/>
            <p:cNvGrpSpPr/>
            <p:nvPr/>
          </p:nvGrpSpPr>
          <p:grpSpPr>
            <a:xfrm flipH="1">
              <a:off x="328625" y="3150"/>
              <a:ext cx="3190793" cy="5137200"/>
              <a:chOff x="3219876" y="0"/>
              <a:chExt cx="3190793" cy="5137200"/>
            </a:xfrm>
          </p:grpSpPr>
          <p:sp>
            <p:nvSpPr>
              <p:cNvPr id="267" name="Google Shape;267;p24"/>
              <p:cNvSpPr/>
              <p:nvPr/>
            </p:nvSpPr>
            <p:spPr>
              <a:xfrm>
                <a:off x="4070612" y="3156150"/>
                <a:ext cx="1814650" cy="1981050"/>
              </a:xfrm>
              <a:custGeom>
                <a:rect b="b" l="l" r="r" t="t"/>
                <a:pathLst>
                  <a:path extrusionOk="0" h="79242" w="72586">
                    <a:moveTo>
                      <a:pt x="1" y="0"/>
                    </a:moveTo>
                    <a:lnTo>
                      <a:pt x="1" y="79242"/>
                    </a:lnTo>
                    <a:lnTo>
                      <a:pt x="72586" y="79181"/>
                    </a:lnTo>
                    <a:cubicBezTo>
                      <a:pt x="70561" y="60180"/>
                      <a:pt x="57164" y="58494"/>
                      <a:pt x="52472" y="58494"/>
                    </a:cubicBezTo>
                    <a:cubicBezTo>
                      <a:pt x="51460" y="58494"/>
                      <a:pt x="50853" y="58573"/>
                      <a:pt x="50853" y="58573"/>
                    </a:cubicBezTo>
                    <a:cubicBezTo>
                      <a:pt x="49428" y="50779"/>
                      <a:pt x="41494" y="50328"/>
                      <a:pt x="39674" y="50328"/>
                    </a:cubicBezTo>
                    <a:cubicBezTo>
                      <a:pt x="39436" y="50328"/>
                      <a:pt x="39302" y="50336"/>
                      <a:pt x="39302" y="50336"/>
                    </a:cubicBezTo>
                    <a:cubicBezTo>
                      <a:pt x="39274" y="25201"/>
                      <a:pt x="20259" y="24497"/>
                      <a:pt x="18128" y="24497"/>
                    </a:cubicBezTo>
                    <a:cubicBezTo>
                      <a:pt x="18001" y="24497"/>
                      <a:pt x="17934" y="24499"/>
                      <a:pt x="17934" y="24499"/>
                    </a:cubicBezTo>
                    <a:cubicBezTo>
                      <a:pt x="18390" y="26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24"/>
              <p:cNvSpPr/>
              <p:nvPr/>
            </p:nvSpPr>
            <p:spPr>
              <a:xfrm flipH="1" rot="10800000">
                <a:off x="4070612" y="0"/>
                <a:ext cx="1814650" cy="1981050"/>
              </a:xfrm>
              <a:custGeom>
                <a:rect b="b" l="l" r="r" t="t"/>
                <a:pathLst>
                  <a:path extrusionOk="0" h="79242" w="72586">
                    <a:moveTo>
                      <a:pt x="1" y="0"/>
                    </a:moveTo>
                    <a:lnTo>
                      <a:pt x="1" y="79242"/>
                    </a:lnTo>
                    <a:lnTo>
                      <a:pt x="72586" y="79181"/>
                    </a:lnTo>
                    <a:cubicBezTo>
                      <a:pt x="70561" y="60180"/>
                      <a:pt x="57164" y="58494"/>
                      <a:pt x="52472" y="58494"/>
                    </a:cubicBezTo>
                    <a:cubicBezTo>
                      <a:pt x="51460" y="58494"/>
                      <a:pt x="50853" y="58573"/>
                      <a:pt x="50853" y="58573"/>
                    </a:cubicBezTo>
                    <a:cubicBezTo>
                      <a:pt x="49428" y="50779"/>
                      <a:pt x="41494" y="50328"/>
                      <a:pt x="39674" y="50328"/>
                    </a:cubicBezTo>
                    <a:cubicBezTo>
                      <a:pt x="39436" y="50328"/>
                      <a:pt x="39302" y="50336"/>
                      <a:pt x="39302" y="50336"/>
                    </a:cubicBezTo>
                    <a:cubicBezTo>
                      <a:pt x="39274" y="25201"/>
                      <a:pt x="20259" y="24497"/>
                      <a:pt x="18128" y="24497"/>
                    </a:cubicBezTo>
                    <a:cubicBezTo>
                      <a:pt x="18001" y="24497"/>
                      <a:pt x="17934" y="24499"/>
                      <a:pt x="17934" y="24499"/>
                    </a:cubicBezTo>
                    <a:cubicBezTo>
                      <a:pt x="18390" y="26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24"/>
              <p:cNvSpPr/>
              <p:nvPr/>
            </p:nvSpPr>
            <p:spPr>
              <a:xfrm rot="2540338">
                <a:off x="3733243" y="1479836"/>
                <a:ext cx="2164059" cy="2362499"/>
              </a:xfrm>
              <a:custGeom>
                <a:rect b="b" l="l" r="r" t="t"/>
                <a:pathLst>
                  <a:path extrusionOk="0" h="79242" w="72586">
                    <a:moveTo>
                      <a:pt x="1" y="0"/>
                    </a:moveTo>
                    <a:lnTo>
                      <a:pt x="1" y="79242"/>
                    </a:lnTo>
                    <a:lnTo>
                      <a:pt x="72586" y="79181"/>
                    </a:lnTo>
                    <a:cubicBezTo>
                      <a:pt x="70561" y="60180"/>
                      <a:pt x="57164" y="58494"/>
                      <a:pt x="52472" y="58494"/>
                    </a:cubicBezTo>
                    <a:cubicBezTo>
                      <a:pt x="51460" y="58494"/>
                      <a:pt x="50853" y="58573"/>
                      <a:pt x="50853" y="58573"/>
                    </a:cubicBezTo>
                    <a:cubicBezTo>
                      <a:pt x="49428" y="50779"/>
                      <a:pt x="41494" y="50328"/>
                      <a:pt x="39674" y="50328"/>
                    </a:cubicBezTo>
                    <a:cubicBezTo>
                      <a:pt x="39436" y="50328"/>
                      <a:pt x="39302" y="50336"/>
                      <a:pt x="39302" y="50336"/>
                    </a:cubicBezTo>
                    <a:cubicBezTo>
                      <a:pt x="39274" y="25201"/>
                      <a:pt x="20259" y="24497"/>
                      <a:pt x="18128" y="24497"/>
                    </a:cubicBezTo>
                    <a:cubicBezTo>
                      <a:pt x="18001" y="24497"/>
                      <a:pt x="17934" y="24499"/>
                      <a:pt x="17934" y="24499"/>
                    </a:cubicBezTo>
                    <a:cubicBezTo>
                      <a:pt x="18390" y="261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70" name="Google Shape;270;p24"/>
          <p:cNvSpPr/>
          <p:nvPr/>
        </p:nvSpPr>
        <p:spPr>
          <a:xfrm flipH="1" rot="3676816">
            <a:off x="2086953" y="-1970518"/>
            <a:ext cx="4870917" cy="8879228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4"/>
          <p:cNvSpPr/>
          <p:nvPr/>
        </p:nvSpPr>
        <p:spPr>
          <a:xfrm flipH="1" rot="1340184">
            <a:off x="6264022" y="-903841"/>
            <a:ext cx="3617014" cy="2372340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4"/>
          <p:cNvSpPr/>
          <p:nvPr/>
        </p:nvSpPr>
        <p:spPr>
          <a:xfrm rot="-448803">
            <a:off x="-233441" y="2465181"/>
            <a:ext cx="2884068" cy="3043043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4"/>
          <p:cNvSpPr txBox="1"/>
          <p:nvPr>
            <p:ph hasCustomPrompt="1" type="title"/>
          </p:nvPr>
        </p:nvSpPr>
        <p:spPr>
          <a:xfrm>
            <a:off x="2223600" y="670225"/>
            <a:ext cx="46968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74" name="Google Shape;274;p24"/>
          <p:cNvSpPr txBox="1"/>
          <p:nvPr>
            <p:ph idx="1" type="subTitle"/>
          </p:nvPr>
        </p:nvSpPr>
        <p:spPr>
          <a:xfrm>
            <a:off x="2223600" y="1253625"/>
            <a:ext cx="4696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7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75" name="Google Shape;275;p24"/>
          <p:cNvSpPr txBox="1"/>
          <p:nvPr>
            <p:ph hasCustomPrompt="1" idx="2" type="title"/>
          </p:nvPr>
        </p:nvSpPr>
        <p:spPr>
          <a:xfrm>
            <a:off x="2223600" y="1954311"/>
            <a:ext cx="46968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76" name="Google Shape;276;p24"/>
          <p:cNvSpPr txBox="1"/>
          <p:nvPr>
            <p:ph idx="3" type="subTitle"/>
          </p:nvPr>
        </p:nvSpPr>
        <p:spPr>
          <a:xfrm>
            <a:off x="2223600" y="2554644"/>
            <a:ext cx="4696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7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  <p:sp>
        <p:nvSpPr>
          <p:cNvPr id="277" name="Google Shape;277;p24"/>
          <p:cNvSpPr txBox="1"/>
          <p:nvPr>
            <p:ph hasCustomPrompt="1" idx="4" type="title"/>
          </p:nvPr>
        </p:nvSpPr>
        <p:spPr>
          <a:xfrm>
            <a:off x="2223600" y="3265638"/>
            <a:ext cx="46968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78" name="Google Shape;278;p24"/>
          <p:cNvSpPr txBox="1"/>
          <p:nvPr>
            <p:ph idx="5" type="subTitle"/>
          </p:nvPr>
        </p:nvSpPr>
        <p:spPr>
          <a:xfrm>
            <a:off x="2223600" y="3874463"/>
            <a:ext cx="4696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7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3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5"/>
          <p:cNvSpPr/>
          <p:nvPr/>
        </p:nvSpPr>
        <p:spPr>
          <a:xfrm rot="-3758453">
            <a:off x="3982271" y="-873081"/>
            <a:ext cx="4046643" cy="7194434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1" name="Google Shape;281;p25"/>
          <p:cNvGrpSpPr/>
          <p:nvPr/>
        </p:nvGrpSpPr>
        <p:grpSpPr>
          <a:xfrm>
            <a:off x="-12600" y="-714703"/>
            <a:ext cx="6140227" cy="6396408"/>
            <a:chOff x="-12600" y="-714703"/>
            <a:chExt cx="6140227" cy="6396408"/>
          </a:xfrm>
        </p:grpSpPr>
        <p:sp>
          <p:nvSpPr>
            <p:cNvPr id="282" name="Google Shape;282;p25"/>
            <p:cNvSpPr/>
            <p:nvPr/>
          </p:nvSpPr>
          <p:spPr>
            <a:xfrm flipH="1" rot="-6068768">
              <a:off x="821481" y="584954"/>
              <a:ext cx="5771192" cy="3797094"/>
            </a:xfrm>
            <a:prstGeom prst="cloud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25"/>
            <p:cNvSpPr/>
            <p:nvPr/>
          </p:nvSpPr>
          <p:spPr>
            <a:xfrm>
              <a:off x="-12600" y="6300"/>
              <a:ext cx="35172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4" name="Google Shape;284;p25"/>
          <p:cNvSpPr/>
          <p:nvPr/>
        </p:nvSpPr>
        <p:spPr>
          <a:xfrm rot="-4642513">
            <a:off x="5339286" y="1857485"/>
            <a:ext cx="3936239" cy="4153003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25"/>
          <p:cNvSpPr/>
          <p:nvPr/>
        </p:nvSpPr>
        <p:spPr>
          <a:xfrm rot="967213">
            <a:off x="5363372" y="-1987749"/>
            <a:ext cx="5771205" cy="3797006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5"/>
          <p:cNvSpPr txBox="1"/>
          <p:nvPr>
            <p:ph type="title"/>
          </p:nvPr>
        </p:nvSpPr>
        <p:spPr>
          <a:xfrm>
            <a:off x="720000" y="778948"/>
            <a:ext cx="4294800" cy="101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87" name="Google Shape;287;p25"/>
          <p:cNvSpPr txBox="1"/>
          <p:nvPr>
            <p:ph idx="1" type="subTitle"/>
          </p:nvPr>
        </p:nvSpPr>
        <p:spPr>
          <a:xfrm>
            <a:off x="720000" y="1922151"/>
            <a:ext cx="34347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25"/>
          <p:cNvSpPr txBox="1"/>
          <p:nvPr/>
        </p:nvSpPr>
        <p:spPr>
          <a:xfrm>
            <a:off x="720000" y="3865610"/>
            <a:ext cx="4294800" cy="48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CREDITS: This presentation template was created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Source Sans Pro"/>
                <a:ea typeface="Source Sans Pro"/>
                <a:cs typeface="Source Sans Pro"/>
                <a:sym typeface="Source Sans Pro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, including icons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Source Sans Pro"/>
                <a:ea typeface="Source Sans Pro"/>
                <a:cs typeface="Source Sans Pro"/>
                <a:sym typeface="Source Sans Pr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, and infographics &amp; images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Source Sans Pro"/>
                <a:ea typeface="Source Sans Pro"/>
                <a:cs typeface="Source Sans Pro"/>
                <a:sym typeface="Source Sans Pr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sz="10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9" name="Google Shape;289;p25"/>
          <p:cNvSpPr/>
          <p:nvPr/>
        </p:nvSpPr>
        <p:spPr>
          <a:xfrm rot="-10799543">
            <a:off x="7849646" y="85"/>
            <a:ext cx="1363891" cy="1438837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9"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6"/>
          <p:cNvSpPr/>
          <p:nvPr/>
        </p:nvSpPr>
        <p:spPr>
          <a:xfrm>
            <a:off x="300" y="2000125"/>
            <a:ext cx="9143697" cy="3143257"/>
          </a:xfrm>
          <a:custGeom>
            <a:rect b="b" l="l" r="r" t="t"/>
            <a:pathLst>
              <a:path extrusionOk="0" h="125768" w="285317">
                <a:moveTo>
                  <a:pt x="5" y="0"/>
                </a:moveTo>
                <a:cubicBezTo>
                  <a:pt x="2" y="0"/>
                  <a:pt x="0" y="0"/>
                  <a:pt x="0" y="0"/>
                </a:cubicBezTo>
                <a:lnTo>
                  <a:pt x="0" y="125767"/>
                </a:lnTo>
                <a:lnTo>
                  <a:pt x="285316" y="125767"/>
                </a:lnTo>
                <a:lnTo>
                  <a:pt x="285316" y="0"/>
                </a:lnTo>
                <a:cubicBezTo>
                  <a:pt x="285316" y="0"/>
                  <a:pt x="285315" y="0"/>
                  <a:pt x="285311" y="0"/>
                </a:cubicBezTo>
                <a:cubicBezTo>
                  <a:pt x="284919" y="0"/>
                  <a:pt x="263432" y="112"/>
                  <a:pt x="261510" y="24697"/>
                </a:cubicBezTo>
                <a:cubicBezTo>
                  <a:pt x="261510" y="24697"/>
                  <a:pt x="260267" y="24329"/>
                  <a:pt x="258611" y="24329"/>
                </a:cubicBezTo>
                <a:cubicBezTo>
                  <a:pt x="255619" y="24329"/>
                  <a:pt x="251278" y="25530"/>
                  <a:pt x="250485" y="32275"/>
                </a:cubicBezTo>
                <a:cubicBezTo>
                  <a:pt x="250485" y="32275"/>
                  <a:pt x="249783" y="32188"/>
                  <a:pt x="248647" y="32188"/>
                </a:cubicBezTo>
                <a:cubicBezTo>
                  <a:pt x="244062" y="32188"/>
                  <a:pt x="232405" y="33610"/>
                  <a:pt x="231289" y="47933"/>
                </a:cubicBezTo>
                <a:cubicBezTo>
                  <a:pt x="231289" y="47933"/>
                  <a:pt x="228700" y="46394"/>
                  <a:pt x="225441" y="46394"/>
                </a:cubicBezTo>
                <a:cubicBezTo>
                  <a:pt x="222288" y="46394"/>
                  <a:pt x="218507" y="47834"/>
                  <a:pt x="215836" y="53502"/>
                </a:cubicBezTo>
                <a:cubicBezTo>
                  <a:pt x="215836" y="53502"/>
                  <a:pt x="211762" y="51505"/>
                  <a:pt x="206723" y="51505"/>
                </a:cubicBezTo>
                <a:cubicBezTo>
                  <a:pt x="201684" y="51505"/>
                  <a:pt x="195681" y="53502"/>
                  <a:pt x="191824" y="61491"/>
                </a:cubicBezTo>
                <a:cubicBezTo>
                  <a:pt x="191824" y="61491"/>
                  <a:pt x="190151" y="60569"/>
                  <a:pt x="188057" y="60569"/>
                </a:cubicBezTo>
                <a:cubicBezTo>
                  <a:pt x="186117" y="60569"/>
                  <a:pt x="183815" y="61361"/>
                  <a:pt x="182146" y="64413"/>
                </a:cubicBezTo>
                <a:cubicBezTo>
                  <a:pt x="182146" y="64413"/>
                  <a:pt x="179673" y="63395"/>
                  <a:pt x="176433" y="63395"/>
                </a:cubicBezTo>
                <a:cubicBezTo>
                  <a:pt x="173005" y="63395"/>
                  <a:pt x="168719" y="64535"/>
                  <a:pt x="165598" y="69229"/>
                </a:cubicBezTo>
                <a:cubicBezTo>
                  <a:pt x="165598" y="69229"/>
                  <a:pt x="161240" y="65353"/>
                  <a:pt x="155247" y="65353"/>
                </a:cubicBezTo>
                <a:cubicBezTo>
                  <a:pt x="151473" y="65353"/>
                  <a:pt x="147050" y="66890"/>
                  <a:pt x="142658" y="71900"/>
                </a:cubicBezTo>
                <a:cubicBezTo>
                  <a:pt x="138266" y="66890"/>
                  <a:pt x="133843" y="65353"/>
                  <a:pt x="130069" y="65353"/>
                </a:cubicBezTo>
                <a:cubicBezTo>
                  <a:pt x="124076" y="65353"/>
                  <a:pt x="119719" y="69229"/>
                  <a:pt x="119719" y="69229"/>
                </a:cubicBezTo>
                <a:cubicBezTo>
                  <a:pt x="116597" y="64535"/>
                  <a:pt x="112311" y="63395"/>
                  <a:pt x="108883" y="63395"/>
                </a:cubicBezTo>
                <a:cubicBezTo>
                  <a:pt x="105644" y="63395"/>
                  <a:pt x="103170" y="64413"/>
                  <a:pt x="103170" y="64413"/>
                </a:cubicBezTo>
                <a:cubicBezTo>
                  <a:pt x="101502" y="61361"/>
                  <a:pt x="99199" y="60569"/>
                  <a:pt x="97259" y="60569"/>
                </a:cubicBezTo>
                <a:cubicBezTo>
                  <a:pt x="95165" y="60569"/>
                  <a:pt x="93492" y="61491"/>
                  <a:pt x="93492" y="61491"/>
                </a:cubicBezTo>
                <a:cubicBezTo>
                  <a:pt x="89635" y="53502"/>
                  <a:pt x="83632" y="51505"/>
                  <a:pt x="78593" y="51505"/>
                </a:cubicBezTo>
                <a:cubicBezTo>
                  <a:pt x="73555" y="51505"/>
                  <a:pt x="69480" y="53502"/>
                  <a:pt x="69480" y="53502"/>
                </a:cubicBezTo>
                <a:cubicBezTo>
                  <a:pt x="66809" y="47834"/>
                  <a:pt x="63028" y="46394"/>
                  <a:pt x="59875" y="46394"/>
                </a:cubicBezTo>
                <a:cubicBezTo>
                  <a:pt x="56616" y="46394"/>
                  <a:pt x="54028" y="47933"/>
                  <a:pt x="54028" y="47933"/>
                </a:cubicBezTo>
                <a:cubicBezTo>
                  <a:pt x="52912" y="33610"/>
                  <a:pt x="41255" y="32188"/>
                  <a:pt x="36669" y="32188"/>
                </a:cubicBezTo>
                <a:cubicBezTo>
                  <a:pt x="35533" y="32188"/>
                  <a:pt x="34831" y="32275"/>
                  <a:pt x="34831" y="32275"/>
                </a:cubicBezTo>
                <a:cubicBezTo>
                  <a:pt x="34038" y="25530"/>
                  <a:pt x="29697" y="24329"/>
                  <a:pt x="26705" y="24329"/>
                </a:cubicBezTo>
                <a:cubicBezTo>
                  <a:pt x="25049" y="24329"/>
                  <a:pt x="23807" y="24697"/>
                  <a:pt x="23807" y="24697"/>
                </a:cubicBezTo>
                <a:cubicBezTo>
                  <a:pt x="21884" y="112"/>
                  <a:pt x="397" y="0"/>
                  <a:pt x="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6"/>
          <p:cNvSpPr/>
          <p:nvPr/>
        </p:nvSpPr>
        <p:spPr>
          <a:xfrm flipH="1">
            <a:off x="7344075" y="2619400"/>
            <a:ext cx="1814650" cy="1981050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6"/>
          <p:cNvSpPr/>
          <p:nvPr/>
        </p:nvSpPr>
        <p:spPr>
          <a:xfrm>
            <a:off x="794050" y="-1104643"/>
            <a:ext cx="7223100" cy="6246900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6"/>
          <p:cNvSpPr/>
          <p:nvPr/>
        </p:nvSpPr>
        <p:spPr>
          <a:xfrm>
            <a:off x="300" y="3907250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6"/>
          <p:cNvSpPr/>
          <p:nvPr/>
        </p:nvSpPr>
        <p:spPr>
          <a:xfrm rot="139649">
            <a:off x="8441" y="-822074"/>
            <a:ext cx="3252403" cy="1072028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6"/>
          <p:cNvSpPr/>
          <p:nvPr/>
        </p:nvSpPr>
        <p:spPr>
          <a:xfrm rot="139649">
            <a:off x="6228266" y="-822074"/>
            <a:ext cx="3252403" cy="1072028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9_1"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7"/>
          <p:cNvSpPr/>
          <p:nvPr/>
        </p:nvSpPr>
        <p:spPr>
          <a:xfrm>
            <a:off x="300" y="3907250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7"/>
          <p:cNvSpPr/>
          <p:nvPr/>
        </p:nvSpPr>
        <p:spPr>
          <a:xfrm>
            <a:off x="-354220" y="1757463"/>
            <a:ext cx="3323713" cy="362849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7"/>
          <p:cNvSpPr/>
          <p:nvPr/>
        </p:nvSpPr>
        <p:spPr>
          <a:xfrm rot="10800000">
            <a:off x="6863286" y="-137906"/>
            <a:ext cx="2412940" cy="2634202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CUSTOM_9_1_1"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8"/>
          <p:cNvSpPr/>
          <p:nvPr/>
        </p:nvSpPr>
        <p:spPr>
          <a:xfrm rot="-3550087">
            <a:off x="1271673" y="-2594961"/>
            <a:ext cx="5811862" cy="10333416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3" name="Google Shape;303;p28"/>
          <p:cNvGrpSpPr/>
          <p:nvPr/>
        </p:nvGrpSpPr>
        <p:grpSpPr>
          <a:xfrm>
            <a:off x="-183416" y="3423107"/>
            <a:ext cx="9454481" cy="2502845"/>
            <a:chOff x="-183416" y="3423107"/>
            <a:chExt cx="9454481" cy="2502845"/>
          </a:xfrm>
        </p:grpSpPr>
        <p:sp>
          <p:nvSpPr>
            <p:cNvPr id="304" name="Google Shape;304;p28"/>
            <p:cNvSpPr/>
            <p:nvPr/>
          </p:nvSpPr>
          <p:spPr>
            <a:xfrm rot="287772">
              <a:off x="-148238" y="3813259"/>
              <a:ext cx="9384124" cy="1236115"/>
            </a:xfrm>
            <a:custGeom>
              <a:rect b="b" l="l" r="r" t="t"/>
              <a:pathLst>
                <a:path extrusionOk="0" h="49445" w="285317">
                  <a:moveTo>
                    <a:pt x="3504" y="1"/>
                  </a:moveTo>
                  <a:cubicBezTo>
                    <a:pt x="1447" y="1"/>
                    <a:pt x="0" y="348"/>
                    <a:pt x="0" y="348"/>
                  </a:cubicBezTo>
                  <a:lnTo>
                    <a:pt x="0" y="49445"/>
                  </a:lnTo>
                  <a:lnTo>
                    <a:pt x="285316" y="49445"/>
                  </a:lnTo>
                  <a:lnTo>
                    <a:pt x="285316" y="348"/>
                  </a:lnTo>
                  <a:cubicBezTo>
                    <a:pt x="285316" y="348"/>
                    <a:pt x="283867" y="1"/>
                    <a:pt x="281807" y="1"/>
                  </a:cubicBezTo>
                  <a:cubicBezTo>
                    <a:pt x="277571" y="1"/>
                    <a:pt x="270750" y="1468"/>
                    <a:pt x="268631" y="10437"/>
                  </a:cubicBezTo>
                  <a:cubicBezTo>
                    <a:pt x="268631" y="10437"/>
                    <a:pt x="268465" y="10424"/>
                    <a:pt x="268171" y="10424"/>
                  </a:cubicBezTo>
                  <a:cubicBezTo>
                    <a:pt x="266260" y="10424"/>
                    <a:pt x="258920" y="10972"/>
                    <a:pt x="256328" y="19201"/>
                  </a:cubicBezTo>
                  <a:cubicBezTo>
                    <a:pt x="256328" y="19201"/>
                    <a:pt x="253214" y="17320"/>
                    <a:pt x="249637" y="17320"/>
                  </a:cubicBezTo>
                  <a:cubicBezTo>
                    <a:pt x="247643" y="17320"/>
                    <a:pt x="245505" y="17904"/>
                    <a:pt x="243683" y="19726"/>
                  </a:cubicBezTo>
                  <a:cubicBezTo>
                    <a:pt x="243683" y="19726"/>
                    <a:pt x="238039" y="17720"/>
                    <a:pt x="231079" y="17720"/>
                  </a:cubicBezTo>
                  <a:cubicBezTo>
                    <a:pt x="223172" y="17720"/>
                    <a:pt x="213565" y="20309"/>
                    <a:pt x="208600" y="31367"/>
                  </a:cubicBezTo>
                  <a:cubicBezTo>
                    <a:pt x="208600" y="31367"/>
                    <a:pt x="206599" y="30646"/>
                    <a:pt x="204024" y="30646"/>
                  </a:cubicBezTo>
                  <a:cubicBezTo>
                    <a:pt x="200805" y="30646"/>
                    <a:pt x="196691" y="31773"/>
                    <a:pt x="194472" y="36845"/>
                  </a:cubicBezTo>
                  <a:cubicBezTo>
                    <a:pt x="194472" y="36845"/>
                    <a:pt x="190328" y="35085"/>
                    <a:pt x="185043" y="35085"/>
                  </a:cubicBezTo>
                  <a:cubicBezTo>
                    <a:pt x="181063" y="35085"/>
                    <a:pt x="176436" y="36084"/>
                    <a:pt x="172445" y="39584"/>
                  </a:cubicBezTo>
                  <a:cubicBezTo>
                    <a:pt x="172445" y="39584"/>
                    <a:pt x="170181" y="38697"/>
                    <a:pt x="167469" y="38697"/>
                  </a:cubicBezTo>
                  <a:cubicBezTo>
                    <a:pt x="165281" y="38697"/>
                    <a:pt x="162801" y="39275"/>
                    <a:pt x="160987" y="41365"/>
                  </a:cubicBezTo>
                  <a:cubicBezTo>
                    <a:pt x="160987" y="41365"/>
                    <a:pt x="157829" y="40225"/>
                    <a:pt x="153807" y="40225"/>
                  </a:cubicBezTo>
                  <a:cubicBezTo>
                    <a:pt x="150236" y="40225"/>
                    <a:pt x="145985" y="41123"/>
                    <a:pt x="142658" y="44515"/>
                  </a:cubicBezTo>
                  <a:cubicBezTo>
                    <a:pt x="139331" y="41123"/>
                    <a:pt x="135080" y="40225"/>
                    <a:pt x="131510" y="40225"/>
                  </a:cubicBezTo>
                  <a:cubicBezTo>
                    <a:pt x="127488" y="40225"/>
                    <a:pt x="124329" y="41365"/>
                    <a:pt x="124329" y="41365"/>
                  </a:cubicBezTo>
                  <a:cubicBezTo>
                    <a:pt x="122515" y="39275"/>
                    <a:pt x="120036" y="38697"/>
                    <a:pt x="117847" y="38697"/>
                  </a:cubicBezTo>
                  <a:cubicBezTo>
                    <a:pt x="115136" y="38697"/>
                    <a:pt x="112871" y="39584"/>
                    <a:pt x="112871" y="39584"/>
                  </a:cubicBezTo>
                  <a:cubicBezTo>
                    <a:pt x="108880" y="36084"/>
                    <a:pt x="104253" y="35085"/>
                    <a:pt x="100273" y="35085"/>
                  </a:cubicBezTo>
                  <a:cubicBezTo>
                    <a:pt x="94989" y="35085"/>
                    <a:pt x="90845" y="36845"/>
                    <a:pt x="90845" y="36845"/>
                  </a:cubicBezTo>
                  <a:cubicBezTo>
                    <a:pt x="88626" y="31773"/>
                    <a:pt x="84511" y="30646"/>
                    <a:pt x="81293" y="30646"/>
                  </a:cubicBezTo>
                  <a:cubicBezTo>
                    <a:pt x="78718" y="30646"/>
                    <a:pt x="76716" y="31367"/>
                    <a:pt x="76716" y="31367"/>
                  </a:cubicBezTo>
                  <a:cubicBezTo>
                    <a:pt x="71751" y="20309"/>
                    <a:pt x="62145" y="17720"/>
                    <a:pt x="54238" y="17720"/>
                  </a:cubicBezTo>
                  <a:cubicBezTo>
                    <a:pt x="47277" y="17720"/>
                    <a:pt x="41633" y="19726"/>
                    <a:pt x="41633" y="19726"/>
                  </a:cubicBezTo>
                  <a:cubicBezTo>
                    <a:pt x="39811" y="17904"/>
                    <a:pt x="37674" y="17320"/>
                    <a:pt x="35680" y="17320"/>
                  </a:cubicBezTo>
                  <a:cubicBezTo>
                    <a:pt x="32103" y="17320"/>
                    <a:pt x="28988" y="19201"/>
                    <a:pt x="28988" y="19201"/>
                  </a:cubicBezTo>
                  <a:cubicBezTo>
                    <a:pt x="26397" y="10972"/>
                    <a:pt x="19056" y="10424"/>
                    <a:pt x="17145" y="10424"/>
                  </a:cubicBezTo>
                  <a:cubicBezTo>
                    <a:pt x="16851" y="10424"/>
                    <a:pt x="16685" y="10437"/>
                    <a:pt x="16685" y="10437"/>
                  </a:cubicBezTo>
                  <a:cubicBezTo>
                    <a:pt x="14551" y="1468"/>
                    <a:pt x="7735" y="1"/>
                    <a:pt x="35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28"/>
            <p:cNvSpPr/>
            <p:nvPr/>
          </p:nvSpPr>
          <p:spPr>
            <a:xfrm rot="420919">
              <a:off x="-43428" y="4767541"/>
              <a:ext cx="5986014" cy="79582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06" name="Google Shape;306;p28"/>
          <p:cNvSpPr/>
          <p:nvPr/>
        </p:nvSpPr>
        <p:spPr>
          <a:xfrm rot="9899952">
            <a:off x="6811390" y="-409049"/>
            <a:ext cx="2567392" cy="247321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8"/>
          <p:cNvSpPr/>
          <p:nvPr/>
        </p:nvSpPr>
        <p:spPr>
          <a:xfrm flipH="1" rot="-9886111">
            <a:off x="-337430" y="-521633"/>
            <a:ext cx="3048828" cy="3328399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 rot="900096">
            <a:off x="6412621" y="170067"/>
            <a:ext cx="3817713" cy="6246733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4"/>
          <p:cNvSpPr/>
          <p:nvPr/>
        </p:nvSpPr>
        <p:spPr>
          <a:xfrm rot="10800000">
            <a:off x="7587019" y="-76219"/>
            <a:ext cx="1614131" cy="1762144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-2" y="4067225"/>
            <a:ext cx="1094778" cy="1195167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5" name="Google Shape;35;p4"/>
          <p:cNvGrpSpPr/>
          <p:nvPr/>
        </p:nvGrpSpPr>
        <p:grpSpPr>
          <a:xfrm rot="1800068">
            <a:off x="567592" y="250757"/>
            <a:ext cx="472590" cy="578670"/>
            <a:chOff x="6201500" y="1758888"/>
            <a:chExt cx="434700" cy="532275"/>
          </a:xfrm>
        </p:grpSpPr>
        <p:sp>
          <p:nvSpPr>
            <p:cNvPr id="36" name="Google Shape;36;p4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" name="Google Shape;40;p4"/>
          <p:cNvGrpSpPr/>
          <p:nvPr/>
        </p:nvGrpSpPr>
        <p:grpSpPr>
          <a:xfrm flipH="1" rot="712576">
            <a:off x="8568795" y="4409772"/>
            <a:ext cx="434703" cy="532278"/>
            <a:chOff x="6201500" y="1758888"/>
            <a:chExt cx="434700" cy="532275"/>
          </a:xfrm>
        </p:grpSpPr>
        <p:sp>
          <p:nvSpPr>
            <p:cNvPr id="41" name="Google Shape;41;p4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" name="Google Shape;45;p4"/>
          <p:cNvGrpSpPr/>
          <p:nvPr/>
        </p:nvGrpSpPr>
        <p:grpSpPr>
          <a:xfrm rot="-712518">
            <a:off x="8122629" y="3911830"/>
            <a:ext cx="355099" cy="434806"/>
            <a:chOff x="6201500" y="1758888"/>
            <a:chExt cx="434700" cy="532275"/>
          </a:xfrm>
        </p:grpSpPr>
        <p:sp>
          <p:nvSpPr>
            <p:cNvPr id="46" name="Google Shape;46;p4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4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4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" name="Google Shape;50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50">
                <a:solidFill>
                  <a:srgbClr val="434343"/>
                </a:solidFill>
              </a:defRPr>
            </a:lvl1pPr>
            <a:lvl2pPr indent="-3048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indent="-3048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indent="-3048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indent="-3048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indent="-3048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indent="-3048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indent="-3048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indent="-3048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/>
          <p:nvPr/>
        </p:nvSpPr>
        <p:spPr>
          <a:xfrm rot="-1063126">
            <a:off x="-168639" y="-285340"/>
            <a:ext cx="3817705" cy="6246615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5"/>
          <p:cNvSpPr/>
          <p:nvPr/>
        </p:nvSpPr>
        <p:spPr>
          <a:xfrm flipH="1" rot="-1021030">
            <a:off x="4905327" y="4324700"/>
            <a:ext cx="3737917" cy="2323292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5"/>
          <p:cNvSpPr/>
          <p:nvPr/>
        </p:nvSpPr>
        <p:spPr>
          <a:xfrm flipH="1" rot="399357">
            <a:off x="7017781" y="2881063"/>
            <a:ext cx="2265435" cy="247317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"/>
          <p:cNvSpPr/>
          <p:nvPr/>
        </p:nvSpPr>
        <p:spPr>
          <a:xfrm flipH="1" rot="9778970">
            <a:off x="371608" y="-1635989"/>
            <a:ext cx="3737917" cy="2323292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"/>
          <p:cNvSpPr/>
          <p:nvPr/>
        </p:nvSpPr>
        <p:spPr>
          <a:xfrm flipH="1" rot="-9928841">
            <a:off x="-186338" y="-473575"/>
            <a:ext cx="2265540" cy="2473286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" name="Google Shape;58;p5"/>
          <p:cNvGrpSpPr/>
          <p:nvPr/>
        </p:nvGrpSpPr>
        <p:grpSpPr>
          <a:xfrm flipH="1" rot="-2955936">
            <a:off x="717072" y="1041910"/>
            <a:ext cx="458713" cy="561643"/>
            <a:chOff x="6201500" y="1758888"/>
            <a:chExt cx="434700" cy="532275"/>
          </a:xfrm>
        </p:grpSpPr>
        <p:sp>
          <p:nvSpPr>
            <p:cNvPr id="59" name="Google Shape;59;p5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" name="Google Shape;63;p5"/>
          <p:cNvGrpSpPr/>
          <p:nvPr/>
        </p:nvGrpSpPr>
        <p:grpSpPr>
          <a:xfrm rot="1037271">
            <a:off x="7610677" y="3691620"/>
            <a:ext cx="731979" cy="896282"/>
            <a:chOff x="6201500" y="1758888"/>
            <a:chExt cx="434700" cy="532275"/>
          </a:xfrm>
        </p:grpSpPr>
        <p:sp>
          <p:nvSpPr>
            <p:cNvPr id="64" name="Google Shape;64;p5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" name="Google Shape;68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9" name="Google Shape;69;p5"/>
          <p:cNvSpPr txBox="1"/>
          <p:nvPr>
            <p:ph idx="2" type="title"/>
          </p:nvPr>
        </p:nvSpPr>
        <p:spPr>
          <a:xfrm>
            <a:off x="1596700" y="2569397"/>
            <a:ext cx="2742600" cy="55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b="0"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0" name="Google Shape;70;p5"/>
          <p:cNvSpPr txBox="1"/>
          <p:nvPr>
            <p:ph idx="3" type="title"/>
          </p:nvPr>
        </p:nvSpPr>
        <p:spPr>
          <a:xfrm>
            <a:off x="4804747" y="2569397"/>
            <a:ext cx="2742600" cy="55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b="0" sz="23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1" name="Google Shape;71;p5"/>
          <p:cNvSpPr txBox="1"/>
          <p:nvPr>
            <p:ph idx="1" type="subTitle"/>
          </p:nvPr>
        </p:nvSpPr>
        <p:spPr>
          <a:xfrm>
            <a:off x="4804750" y="3057025"/>
            <a:ext cx="2742600" cy="101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5"/>
          <p:cNvSpPr txBox="1"/>
          <p:nvPr>
            <p:ph idx="4" type="subTitle"/>
          </p:nvPr>
        </p:nvSpPr>
        <p:spPr>
          <a:xfrm>
            <a:off x="1596875" y="3057025"/>
            <a:ext cx="2742600" cy="101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"/>
          <p:cNvSpPr/>
          <p:nvPr/>
        </p:nvSpPr>
        <p:spPr>
          <a:xfrm flipH="1" rot="3542205">
            <a:off x="1478912" y="-2116555"/>
            <a:ext cx="5811796" cy="10333493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grpSp>
        <p:nvGrpSpPr>
          <p:cNvPr id="76" name="Google Shape;76;p6"/>
          <p:cNvGrpSpPr/>
          <p:nvPr/>
        </p:nvGrpSpPr>
        <p:grpSpPr>
          <a:xfrm>
            <a:off x="-348576" y="3492845"/>
            <a:ext cx="9639704" cy="2292904"/>
            <a:chOff x="-226861" y="3517249"/>
            <a:chExt cx="9434042" cy="2243985"/>
          </a:xfrm>
        </p:grpSpPr>
        <p:sp>
          <p:nvSpPr>
            <p:cNvPr id="77" name="Google Shape;77;p6"/>
            <p:cNvSpPr/>
            <p:nvPr/>
          </p:nvSpPr>
          <p:spPr>
            <a:xfrm rot="158669">
              <a:off x="-201882" y="4242915"/>
              <a:ext cx="9384084" cy="1302526"/>
            </a:xfrm>
            <a:custGeom>
              <a:rect b="b" l="l" r="r" t="t"/>
              <a:pathLst>
                <a:path extrusionOk="0" h="49445" w="285317">
                  <a:moveTo>
                    <a:pt x="3504" y="1"/>
                  </a:moveTo>
                  <a:cubicBezTo>
                    <a:pt x="1447" y="1"/>
                    <a:pt x="0" y="348"/>
                    <a:pt x="0" y="348"/>
                  </a:cubicBezTo>
                  <a:lnTo>
                    <a:pt x="0" y="49445"/>
                  </a:lnTo>
                  <a:lnTo>
                    <a:pt x="285316" y="49445"/>
                  </a:lnTo>
                  <a:lnTo>
                    <a:pt x="285316" y="348"/>
                  </a:lnTo>
                  <a:cubicBezTo>
                    <a:pt x="285316" y="348"/>
                    <a:pt x="283867" y="1"/>
                    <a:pt x="281807" y="1"/>
                  </a:cubicBezTo>
                  <a:cubicBezTo>
                    <a:pt x="277571" y="1"/>
                    <a:pt x="270750" y="1468"/>
                    <a:pt x="268631" y="10437"/>
                  </a:cubicBezTo>
                  <a:cubicBezTo>
                    <a:pt x="268631" y="10437"/>
                    <a:pt x="268465" y="10424"/>
                    <a:pt x="268171" y="10424"/>
                  </a:cubicBezTo>
                  <a:cubicBezTo>
                    <a:pt x="266260" y="10424"/>
                    <a:pt x="258920" y="10972"/>
                    <a:pt x="256328" y="19201"/>
                  </a:cubicBezTo>
                  <a:cubicBezTo>
                    <a:pt x="256328" y="19201"/>
                    <a:pt x="253214" y="17320"/>
                    <a:pt x="249637" y="17320"/>
                  </a:cubicBezTo>
                  <a:cubicBezTo>
                    <a:pt x="247643" y="17320"/>
                    <a:pt x="245505" y="17904"/>
                    <a:pt x="243683" y="19726"/>
                  </a:cubicBezTo>
                  <a:cubicBezTo>
                    <a:pt x="243683" y="19726"/>
                    <a:pt x="238039" y="17720"/>
                    <a:pt x="231079" y="17720"/>
                  </a:cubicBezTo>
                  <a:cubicBezTo>
                    <a:pt x="223172" y="17720"/>
                    <a:pt x="213565" y="20309"/>
                    <a:pt x="208600" y="31367"/>
                  </a:cubicBezTo>
                  <a:cubicBezTo>
                    <a:pt x="208600" y="31367"/>
                    <a:pt x="206599" y="30646"/>
                    <a:pt x="204024" y="30646"/>
                  </a:cubicBezTo>
                  <a:cubicBezTo>
                    <a:pt x="200805" y="30646"/>
                    <a:pt x="196691" y="31773"/>
                    <a:pt x="194472" y="36845"/>
                  </a:cubicBezTo>
                  <a:cubicBezTo>
                    <a:pt x="194472" y="36845"/>
                    <a:pt x="190328" y="35085"/>
                    <a:pt x="185043" y="35085"/>
                  </a:cubicBezTo>
                  <a:cubicBezTo>
                    <a:pt x="181063" y="35085"/>
                    <a:pt x="176436" y="36084"/>
                    <a:pt x="172445" y="39584"/>
                  </a:cubicBezTo>
                  <a:cubicBezTo>
                    <a:pt x="172445" y="39584"/>
                    <a:pt x="170181" y="38697"/>
                    <a:pt x="167469" y="38697"/>
                  </a:cubicBezTo>
                  <a:cubicBezTo>
                    <a:pt x="165281" y="38697"/>
                    <a:pt x="162801" y="39275"/>
                    <a:pt x="160987" y="41365"/>
                  </a:cubicBezTo>
                  <a:cubicBezTo>
                    <a:pt x="160987" y="41365"/>
                    <a:pt x="157829" y="40225"/>
                    <a:pt x="153807" y="40225"/>
                  </a:cubicBezTo>
                  <a:cubicBezTo>
                    <a:pt x="150236" y="40225"/>
                    <a:pt x="145985" y="41123"/>
                    <a:pt x="142658" y="44515"/>
                  </a:cubicBezTo>
                  <a:cubicBezTo>
                    <a:pt x="139331" y="41123"/>
                    <a:pt x="135080" y="40225"/>
                    <a:pt x="131510" y="40225"/>
                  </a:cubicBezTo>
                  <a:cubicBezTo>
                    <a:pt x="127488" y="40225"/>
                    <a:pt x="124329" y="41365"/>
                    <a:pt x="124329" y="41365"/>
                  </a:cubicBezTo>
                  <a:cubicBezTo>
                    <a:pt x="122515" y="39275"/>
                    <a:pt x="120036" y="38697"/>
                    <a:pt x="117847" y="38697"/>
                  </a:cubicBezTo>
                  <a:cubicBezTo>
                    <a:pt x="115136" y="38697"/>
                    <a:pt x="112871" y="39584"/>
                    <a:pt x="112871" y="39584"/>
                  </a:cubicBezTo>
                  <a:cubicBezTo>
                    <a:pt x="108880" y="36084"/>
                    <a:pt x="104253" y="35085"/>
                    <a:pt x="100273" y="35085"/>
                  </a:cubicBezTo>
                  <a:cubicBezTo>
                    <a:pt x="94989" y="35085"/>
                    <a:pt x="90845" y="36845"/>
                    <a:pt x="90845" y="36845"/>
                  </a:cubicBezTo>
                  <a:cubicBezTo>
                    <a:pt x="88626" y="31773"/>
                    <a:pt x="84511" y="30646"/>
                    <a:pt x="81293" y="30646"/>
                  </a:cubicBezTo>
                  <a:cubicBezTo>
                    <a:pt x="78718" y="30646"/>
                    <a:pt x="76716" y="31367"/>
                    <a:pt x="76716" y="31367"/>
                  </a:cubicBezTo>
                  <a:cubicBezTo>
                    <a:pt x="71751" y="20309"/>
                    <a:pt x="62145" y="17720"/>
                    <a:pt x="54238" y="17720"/>
                  </a:cubicBezTo>
                  <a:cubicBezTo>
                    <a:pt x="47277" y="17720"/>
                    <a:pt x="41633" y="19726"/>
                    <a:pt x="41633" y="19726"/>
                  </a:cubicBezTo>
                  <a:cubicBezTo>
                    <a:pt x="39811" y="17904"/>
                    <a:pt x="37674" y="17320"/>
                    <a:pt x="35680" y="17320"/>
                  </a:cubicBezTo>
                  <a:cubicBezTo>
                    <a:pt x="32103" y="17320"/>
                    <a:pt x="28988" y="19201"/>
                    <a:pt x="28988" y="19201"/>
                  </a:cubicBezTo>
                  <a:cubicBezTo>
                    <a:pt x="26397" y="10972"/>
                    <a:pt x="19056" y="10424"/>
                    <a:pt x="17145" y="10424"/>
                  </a:cubicBezTo>
                  <a:cubicBezTo>
                    <a:pt x="16851" y="10424"/>
                    <a:pt x="16685" y="10437"/>
                    <a:pt x="16685" y="10437"/>
                  </a:cubicBezTo>
                  <a:cubicBezTo>
                    <a:pt x="14551" y="1468"/>
                    <a:pt x="7735" y="1"/>
                    <a:pt x="35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6"/>
            <p:cNvSpPr/>
            <p:nvPr/>
          </p:nvSpPr>
          <p:spPr>
            <a:xfrm>
              <a:off x="300" y="3517249"/>
              <a:ext cx="1489646" cy="1626244"/>
            </a:xfrm>
            <a:custGeom>
              <a:rect b="b" l="l" r="r" t="t"/>
              <a:pathLst>
                <a:path extrusionOk="0" h="79242" w="72586">
                  <a:moveTo>
                    <a:pt x="1" y="0"/>
                  </a:moveTo>
                  <a:lnTo>
                    <a:pt x="1" y="79242"/>
                  </a:lnTo>
                  <a:lnTo>
                    <a:pt x="72586" y="79181"/>
                  </a:lnTo>
                  <a:cubicBezTo>
                    <a:pt x="70561" y="60180"/>
                    <a:pt x="57164" y="58494"/>
                    <a:pt x="52472" y="58494"/>
                  </a:cubicBezTo>
                  <a:cubicBezTo>
                    <a:pt x="51460" y="58494"/>
                    <a:pt x="50853" y="58573"/>
                    <a:pt x="50853" y="58573"/>
                  </a:cubicBezTo>
                  <a:cubicBezTo>
                    <a:pt x="49428" y="50779"/>
                    <a:pt x="41494" y="50328"/>
                    <a:pt x="39674" y="50328"/>
                  </a:cubicBezTo>
                  <a:cubicBezTo>
                    <a:pt x="39436" y="50328"/>
                    <a:pt x="39302" y="50336"/>
                    <a:pt x="39302" y="50336"/>
                  </a:cubicBezTo>
                  <a:cubicBezTo>
                    <a:pt x="39274" y="25201"/>
                    <a:pt x="20259" y="24497"/>
                    <a:pt x="18128" y="24497"/>
                  </a:cubicBezTo>
                  <a:cubicBezTo>
                    <a:pt x="18001" y="24497"/>
                    <a:pt x="17934" y="24499"/>
                    <a:pt x="17934" y="24499"/>
                  </a:cubicBezTo>
                  <a:cubicBezTo>
                    <a:pt x="18390" y="2614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Google Shape;79;p6"/>
          <p:cNvSpPr/>
          <p:nvPr/>
        </p:nvSpPr>
        <p:spPr>
          <a:xfrm rot="10800000">
            <a:off x="7680675" y="-1"/>
            <a:ext cx="1489646" cy="1626244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6"/>
          <p:cNvSpPr/>
          <p:nvPr/>
        </p:nvSpPr>
        <p:spPr>
          <a:xfrm rot="-1325841">
            <a:off x="-1041741" y="-442707"/>
            <a:ext cx="1984117" cy="1305343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/>
          <p:nvPr/>
        </p:nvSpPr>
        <p:spPr>
          <a:xfrm flipH="1" rot="1909159">
            <a:off x="6241676" y="-867366"/>
            <a:ext cx="4367587" cy="2302967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7"/>
          <p:cNvSpPr txBox="1"/>
          <p:nvPr>
            <p:ph type="title"/>
          </p:nvPr>
        </p:nvSpPr>
        <p:spPr>
          <a:xfrm>
            <a:off x="4903500" y="772125"/>
            <a:ext cx="3005400" cy="12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4" name="Google Shape;84;p7"/>
          <p:cNvSpPr txBox="1"/>
          <p:nvPr>
            <p:ph idx="1" type="subTitle"/>
          </p:nvPr>
        </p:nvSpPr>
        <p:spPr>
          <a:xfrm>
            <a:off x="4903500" y="2073075"/>
            <a:ext cx="3522000" cy="229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"/>
          <p:cNvSpPr/>
          <p:nvPr/>
        </p:nvSpPr>
        <p:spPr>
          <a:xfrm rot="-3550087">
            <a:off x="2203676" y="-2027661"/>
            <a:ext cx="5811862" cy="10333416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8"/>
          <p:cNvSpPr/>
          <p:nvPr/>
        </p:nvSpPr>
        <p:spPr>
          <a:xfrm rot="-832532">
            <a:off x="-1435116" y="-1978494"/>
            <a:ext cx="5771235" cy="3797049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8"/>
          <p:cNvSpPr/>
          <p:nvPr/>
        </p:nvSpPr>
        <p:spPr>
          <a:xfrm rot="-4642587">
            <a:off x="5119174" y="529541"/>
            <a:ext cx="5666208" cy="5978305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8"/>
          <p:cNvSpPr/>
          <p:nvPr/>
        </p:nvSpPr>
        <p:spPr>
          <a:xfrm rot="1799971">
            <a:off x="-1374843" y="-1143771"/>
            <a:ext cx="3252360" cy="2127628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8"/>
          <p:cNvSpPr/>
          <p:nvPr/>
        </p:nvSpPr>
        <p:spPr>
          <a:xfrm rot="-246899">
            <a:off x="6241675" y="4547725"/>
            <a:ext cx="4367656" cy="2127680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8"/>
          <p:cNvSpPr txBox="1"/>
          <p:nvPr>
            <p:ph type="title"/>
          </p:nvPr>
        </p:nvSpPr>
        <p:spPr>
          <a:xfrm>
            <a:off x="1759825" y="1458375"/>
            <a:ext cx="5624400" cy="252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/>
          <p:nvPr/>
        </p:nvSpPr>
        <p:spPr>
          <a:xfrm>
            <a:off x="300" y="2002250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9"/>
          <p:cNvSpPr/>
          <p:nvPr/>
        </p:nvSpPr>
        <p:spPr>
          <a:xfrm>
            <a:off x="-9525" y="3124200"/>
            <a:ext cx="9143700" cy="201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9"/>
          <p:cNvSpPr/>
          <p:nvPr/>
        </p:nvSpPr>
        <p:spPr>
          <a:xfrm rot="1799971">
            <a:off x="-1765643" y="2993841"/>
            <a:ext cx="3252360" cy="2127628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9"/>
          <p:cNvSpPr/>
          <p:nvPr/>
        </p:nvSpPr>
        <p:spPr>
          <a:xfrm rot="-899947">
            <a:off x="-126204" y="3255192"/>
            <a:ext cx="2265471" cy="2473211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 rot="-5400000">
            <a:off x="6716828" y="2646242"/>
            <a:ext cx="2709635" cy="2958104"/>
          </a:xfrm>
          <a:custGeom>
            <a:rect b="b" l="l" r="r" t="t"/>
            <a:pathLst>
              <a:path extrusionOk="0" h="79242" w="72586">
                <a:moveTo>
                  <a:pt x="1" y="0"/>
                </a:moveTo>
                <a:lnTo>
                  <a:pt x="1" y="79242"/>
                </a:lnTo>
                <a:lnTo>
                  <a:pt x="72586" y="79181"/>
                </a:lnTo>
                <a:cubicBezTo>
                  <a:pt x="70561" y="60180"/>
                  <a:pt x="57164" y="58494"/>
                  <a:pt x="52472" y="58494"/>
                </a:cubicBezTo>
                <a:cubicBezTo>
                  <a:pt x="51460" y="58494"/>
                  <a:pt x="50853" y="58573"/>
                  <a:pt x="50853" y="58573"/>
                </a:cubicBezTo>
                <a:cubicBezTo>
                  <a:pt x="49428" y="50779"/>
                  <a:pt x="41494" y="50328"/>
                  <a:pt x="39674" y="50328"/>
                </a:cubicBezTo>
                <a:cubicBezTo>
                  <a:pt x="39436" y="50328"/>
                  <a:pt x="39302" y="50336"/>
                  <a:pt x="39302" y="50336"/>
                </a:cubicBezTo>
                <a:cubicBezTo>
                  <a:pt x="39274" y="25201"/>
                  <a:pt x="20259" y="24497"/>
                  <a:pt x="18128" y="24497"/>
                </a:cubicBezTo>
                <a:cubicBezTo>
                  <a:pt x="18001" y="24497"/>
                  <a:pt x="17934" y="24499"/>
                  <a:pt x="17934" y="24499"/>
                </a:cubicBezTo>
                <a:cubicBezTo>
                  <a:pt x="18390" y="2614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 txBox="1"/>
          <p:nvPr>
            <p:ph type="title"/>
          </p:nvPr>
        </p:nvSpPr>
        <p:spPr>
          <a:xfrm>
            <a:off x="2467050" y="3061167"/>
            <a:ext cx="4209900" cy="66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99" name="Google Shape;99;p9"/>
          <p:cNvSpPr txBox="1"/>
          <p:nvPr>
            <p:ph idx="1" type="subTitle"/>
          </p:nvPr>
        </p:nvSpPr>
        <p:spPr>
          <a:xfrm>
            <a:off x="2467050" y="3657600"/>
            <a:ext cx="4209900" cy="93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/>
          <p:cNvSpPr txBox="1"/>
          <p:nvPr>
            <p:ph type="title"/>
          </p:nvPr>
        </p:nvSpPr>
        <p:spPr>
          <a:xfrm>
            <a:off x="720000" y="4227927"/>
            <a:ext cx="7704000" cy="43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theme" Target="../theme/theme1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arcellus"/>
              <a:buNone/>
              <a:defRPr sz="3500">
                <a:solidFill>
                  <a:schemeClr val="dk1"/>
                </a:solidFill>
                <a:latin typeface="Marcellus"/>
                <a:ea typeface="Marcellus"/>
                <a:cs typeface="Marcellus"/>
                <a:sym typeface="Marcell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●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○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■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●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○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■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●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ource Sans Pro"/>
              <a:buChar char="○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Source Sans Pro"/>
              <a:buChar char="■"/>
              <a:defRPr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oogle Shape;312;p29"/>
          <p:cNvGrpSpPr/>
          <p:nvPr/>
        </p:nvGrpSpPr>
        <p:grpSpPr>
          <a:xfrm>
            <a:off x="3065948" y="290965"/>
            <a:ext cx="2782267" cy="3729177"/>
            <a:chOff x="3235975" y="442700"/>
            <a:chExt cx="2442085" cy="3273218"/>
          </a:xfrm>
        </p:grpSpPr>
        <p:sp>
          <p:nvSpPr>
            <p:cNvPr id="313" name="Google Shape;313;p29"/>
            <p:cNvSpPr/>
            <p:nvPr/>
          </p:nvSpPr>
          <p:spPr>
            <a:xfrm>
              <a:off x="5295149" y="1547555"/>
              <a:ext cx="382911" cy="218698"/>
            </a:xfrm>
            <a:custGeom>
              <a:rect b="b" l="l" r="r" t="t"/>
              <a:pathLst>
                <a:path extrusionOk="0" h="9260" w="16213">
                  <a:moveTo>
                    <a:pt x="11399" y="0"/>
                  </a:moveTo>
                  <a:cubicBezTo>
                    <a:pt x="10092" y="0"/>
                    <a:pt x="7417" y="669"/>
                    <a:pt x="5654" y="1368"/>
                  </a:cubicBezTo>
                  <a:cubicBezTo>
                    <a:pt x="3405" y="2219"/>
                    <a:pt x="3496" y="3678"/>
                    <a:pt x="2767" y="3952"/>
                  </a:cubicBezTo>
                  <a:cubicBezTo>
                    <a:pt x="2007" y="4164"/>
                    <a:pt x="1" y="4408"/>
                    <a:pt x="1" y="4408"/>
                  </a:cubicBezTo>
                  <a:lnTo>
                    <a:pt x="366" y="8693"/>
                  </a:lnTo>
                  <a:lnTo>
                    <a:pt x="3679" y="8086"/>
                  </a:lnTo>
                  <a:cubicBezTo>
                    <a:pt x="3679" y="8086"/>
                    <a:pt x="4317" y="8389"/>
                    <a:pt x="6384" y="9089"/>
                  </a:cubicBezTo>
                  <a:cubicBezTo>
                    <a:pt x="6741" y="9209"/>
                    <a:pt x="7101" y="9259"/>
                    <a:pt x="7450" y="9259"/>
                  </a:cubicBezTo>
                  <a:cubicBezTo>
                    <a:pt x="9123" y="9259"/>
                    <a:pt x="10579" y="8116"/>
                    <a:pt x="10579" y="8116"/>
                  </a:cubicBezTo>
                  <a:cubicBezTo>
                    <a:pt x="10683" y="8132"/>
                    <a:pt x="10783" y="8139"/>
                    <a:pt x="10879" y="8139"/>
                  </a:cubicBezTo>
                  <a:cubicBezTo>
                    <a:pt x="11904" y="8139"/>
                    <a:pt x="12463" y="7326"/>
                    <a:pt x="12463" y="7326"/>
                  </a:cubicBezTo>
                  <a:cubicBezTo>
                    <a:pt x="13709" y="6900"/>
                    <a:pt x="13952" y="5623"/>
                    <a:pt x="13952" y="5623"/>
                  </a:cubicBezTo>
                  <a:cubicBezTo>
                    <a:pt x="14591" y="5259"/>
                    <a:pt x="14621" y="4408"/>
                    <a:pt x="14621" y="4408"/>
                  </a:cubicBezTo>
                  <a:cubicBezTo>
                    <a:pt x="15862" y="3463"/>
                    <a:pt x="16212" y="1485"/>
                    <a:pt x="15506" y="1485"/>
                  </a:cubicBezTo>
                  <a:cubicBezTo>
                    <a:pt x="15486" y="1485"/>
                    <a:pt x="15464" y="1486"/>
                    <a:pt x="15442" y="1490"/>
                  </a:cubicBezTo>
                  <a:cubicBezTo>
                    <a:pt x="14621" y="1611"/>
                    <a:pt x="14256" y="2341"/>
                    <a:pt x="12463" y="2614"/>
                  </a:cubicBezTo>
                  <a:cubicBezTo>
                    <a:pt x="12088" y="2672"/>
                    <a:pt x="11748" y="2694"/>
                    <a:pt x="11446" y="2694"/>
                  </a:cubicBezTo>
                  <a:cubicBezTo>
                    <a:pt x="10305" y="2694"/>
                    <a:pt x="9697" y="2371"/>
                    <a:pt x="9697" y="2371"/>
                  </a:cubicBezTo>
                  <a:cubicBezTo>
                    <a:pt x="13405" y="1095"/>
                    <a:pt x="12129" y="183"/>
                    <a:pt x="12129" y="183"/>
                  </a:cubicBezTo>
                  <a:cubicBezTo>
                    <a:pt x="12007" y="31"/>
                    <a:pt x="11764" y="0"/>
                    <a:pt x="113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9"/>
            <p:cNvSpPr/>
            <p:nvPr/>
          </p:nvSpPr>
          <p:spPr>
            <a:xfrm>
              <a:off x="3235975" y="1547555"/>
              <a:ext cx="382887" cy="218698"/>
            </a:xfrm>
            <a:custGeom>
              <a:rect b="b" l="l" r="r" t="t"/>
              <a:pathLst>
                <a:path extrusionOk="0" h="9260" w="16212">
                  <a:moveTo>
                    <a:pt x="4813" y="0"/>
                  </a:moveTo>
                  <a:cubicBezTo>
                    <a:pt x="4449" y="0"/>
                    <a:pt x="4206" y="31"/>
                    <a:pt x="4084" y="183"/>
                  </a:cubicBezTo>
                  <a:cubicBezTo>
                    <a:pt x="4084" y="183"/>
                    <a:pt x="2807" y="1095"/>
                    <a:pt x="6516" y="2371"/>
                  </a:cubicBezTo>
                  <a:cubicBezTo>
                    <a:pt x="6516" y="2371"/>
                    <a:pt x="5908" y="2694"/>
                    <a:pt x="4766" y="2694"/>
                  </a:cubicBezTo>
                  <a:cubicBezTo>
                    <a:pt x="4464" y="2694"/>
                    <a:pt x="4125" y="2672"/>
                    <a:pt x="3750" y="2614"/>
                  </a:cubicBezTo>
                  <a:cubicBezTo>
                    <a:pt x="1956" y="2341"/>
                    <a:pt x="1592" y="1611"/>
                    <a:pt x="771" y="1490"/>
                  </a:cubicBezTo>
                  <a:cubicBezTo>
                    <a:pt x="748" y="1486"/>
                    <a:pt x="727" y="1485"/>
                    <a:pt x="706" y="1485"/>
                  </a:cubicBezTo>
                  <a:cubicBezTo>
                    <a:pt x="0" y="1485"/>
                    <a:pt x="351" y="3463"/>
                    <a:pt x="1592" y="4408"/>
                  </a:cubicBezTo>
                  <a:cubicBezTo>
                    <a:pt x="1592" y="4408"/>
                    <a:pt x="1622" y="5259"/>
                    <a:pt x="2260" y="5623"/>
                  </a:cubicBezTo>
                  <a:cubicBezTo>
                    <a:pt x="2260" y="5623"/>
                    <a:pt x="2503" y="6900"/>
                    <a:pt x="3750" y="7326"/>
                  </a:cubicBezTo>
                  <a:cubicBezTo>
                    <a:pt x="3750" y="7326"/>
                    <a:pt x="4309" y="8139"/>
                    <a:pt x="5334" y="8139"/>
                  </a:cubicBezTo>
                  <a:cubicBezTo>
                    <a:pt x="5430" y="8139"/>
                    <a:pt x="5530" y="8132"/>
                    <a:pt x="5634" y="8116"/>
                  </a:cubicBezTo>
                  <a:cubicBezTo>
                    <a:pt x="5634" y="8116"/>
                    <a:pt x="7090" y="9259"/>
                    <a:pt x="8762" y="9259"/>
                  </a:cubicBezTo>
                  <a:cubicBezTo>
                    <a:pt x="9112" y="9259"/>
                    <a:pt x="9471" y="9209"/>
                    <a:pt x="9829" y="9089"/>
                  </a:cubicBezTo>
                  <a:cubicBezTo>
                    <a:pt x="11896" y="8389"/>
                    <a:pt x="12534" y="8086"/>
                    <a:pt x="12534" y="8086"/>
                  </a:cubicBezTo>
                  <a:lnTo>
                    <a:pt x="15847" y="8693"/>
                  </a:lnTo>
                  <a:lnTo>
                    <a:pt x="16212" y="4408"/>
                  </a:lnTo>
                  <a:cubicBezTo>
                    <a:pt x="16212" y="4408"/>
                    <a:pt x="14206" y="4164"/>
                    <a:pt x="13446" y="3952"/>
                  </a:cubicBezTo>
                  <a:cubicBezTo>
                    <a:pt x="12716" y="3678"/>
                    <a:pt x="12808" y="2219"/>
                    <a:pt x="10558" y="1368"/>
                  </a:cubicBezTo>
                  <a:cubicBezTo>
                    <a:pt x="8795" y="669"/>
                    <a:pt x="6121" y="0"/>
                    <a:pt x="48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29"/>
            <p:cNvSpPr/>
            <p:nvPr/>
          </p:nvSpPr>
          <p:spPr>
            <a:xfrm>
              <a:off x="3552816" y="891383"/>
              <a:ext cx="1808345" cy="2824535"/>
            </a:xfrm>
            <a:custGeom>
              <a:rect b="b" l="l" r="r" t="t"/>
              <a:pathLst>
                <a:path extrusionOk="0" h="119595" w="76568">
                  <a:moveTo>
                    <a:pt x="31338" y="1"/>
                  </a:moveTo>
                  <a:lnTo>
                    <a:pt x="29059" y="3101"/>
                  </a:lnTo>
                  <a:cubicBezTo>
                    <a:pt x="29059" y="3101"/>
                    <a:pt x="22250" y="6445"/>
                    <a:pt x="21186" y="8116"/>
                  </a:cubicBezTo>
                  <a:cubicBezTo>
                    <a:pt x="19970" y="9910"/>
                    <a:pt x="15685" y="21156"/>
                    <a:pt x="14834" y="22493"/>
                  </a:cubicBezTo>
                  <a:cubicBezTo>
                    <a:pt x="14013" y="23679"/>
                    <a:pt x="12341" y="23922"/>
                    <a:pt x="11004" y="24500"/>
                  </a:cubicBezTo>
                  <a:cubicBezTo>
                    <a:pt x="9818" y="25229"/>
                    <a:pt x="9697" y="28329"/>
                    <a:pt x="8846" y="29059"/>
                  </a:cubicBezTo>
                  <a:cubicBezTo>
                    <a:pt x="8594" y="29328"/>
                    <a:pt x="8072" y="29411"/>
                    <a:pt x="7435" y="29411"/>
                  </a:cubicBezTo>
                  <a:cubicBezTo>
                    <a:pt x="6920" y="29411"/>
                    <a:pt x="6330" y="29356"/>
                    <a:pt x="5745" y="29302"/>
                  </a:cubicBezTo>
                  <a:cubicBezTo>
                    <a:pt x="5016" y="29181"/>
                    <a:pt x="4195" y="29059"/>
                    <a:pt x="3587" y="29059"/>
                  </a:cubicBezTo>
                  <a:cubicBezTo>
                    <a:pt x="2159" y="29302"/>
                    <a:pt x="1672" y="30366"/>
                    <a:pt x="1429" y="32646"/>
                  </a:cubicBezTo>
                  <a:cubicBezTo>
                    <a:pt x="1307" y="34925"/>
                    <a:pt x="0" y="46992"/>
                    <a:pt x="3466" y="52737"/>
                  </a:cubicBezTo>
                  <a:cubicBezTo>
                    <a:pt x="6809" y="58360"/>
                    <a:pt x="12797" y="65534"/>
                    <a:pt x="23223" y="70215"/>
                  </a:cubicBezTo>
                  <a:cubicBezTo>
                    <a:pt x="23223" y="70215"/>
                    <a:pt x="22493" y="89242"/>
                    <a:pt x="11733" y="104531"/>
                  </a:cubicBezTo>
                  <a:cubicBezTo>
                    <a:pt x="13405" y="106932"/>
                    <a:pt x="30396" y="117449"/>
                    <a:pt x="30761" y="119364"/>
                  </a:cubicBezTo>
                  <a:cubicBezTo>
                    <a:pt x="30799" y="119522"/>
                    <a:pt x="30881" y="119595"/>
                    <a:pt x="31002" y="119595"/>
                  </a:cubicBezTo>
                  <a:cubicBezTo>
                    <a:pt x="32338" y="119595"/>
                    <a:pt x="38299" y="110641"/>
                    <a:pt x="38299" y="110641"/>
                  </a:cubicBezTo>
                  <a:cubicBezTo>
                    <a:pt x="38299" y="110641"/>
                    <a:pt x="44234" y="119595"/>
                    <a:pt x="45567" y="119595"/>
                  </a:cubicBezTo>
                  <a:cubicBezTo>
                    <a:pt x="45687" y="119595"/>
                    <a:pt x="45769" y="119522"/>
                    <a:pt x="45807" y="119364"/>
                  </a:cubicBezTo>
                  <a:cubicBezTo>
                    <a:pt x="46172" y="117449"/>
                    <a:pt x="63163" y="106932"/>
                    <a:pt x="64835" y="104531"/>
                  </a:cubicBezTo>
                  <a:cubicBezTo>
                    <a:pt x="54074" y="89242"/>
                    <a:pt x="53345" y="70215"/>
                    <a:pt x="53345" y="70215"/>
                  </a:cubicBezTo>
                  <a:cubicBezTo>
                    <a:pt x="63771" y="65534"/>
                    <a:pt x="69759" y="58360"/>
                    <a:pt x="73102" y="52737"/>
                  </a:cubicBezTo>
                  <a:cubicBezTo>
                    <a:pt x="76567" y="46992"/>
                    <a:pt x="75260" y="34925"/>
                    <a:pt x="75139" y="32646"/>
                  </a:cubicBezTo>
                  <a:cubicBezTo>
                    <a:pt x="74895" y="30366"/>
                    <a:pt x="74409" y="29302"/>
                    <a:pt x="72981" y="29059"/>
                  </a:cubicBezTo>
                  <a:cubicBezTo>
                    <a:pt x="72373" y="29059"/>
                    <a:pt x="71552" y="29181"/>
                    <a:pt x="70822" y="29302"/>
                  </a:cubicBezTo>
                  <a:cubicBezTo>
                    <a:pt x="70238" y="29356"/>
                    <a:pt x="69647" y="29411"/>
                    <a:pt x="69132" y="29411"/>
                  </a:cubicBezTo>
                  <a:cubicBezTo>
                    <a:pt x="68496" y="29411"/>
                    <a:pt x="67974" y="29328"/>
                    <a:pt x="67722" y="29059"/>
                  </a:cubicBezTo>
                  <a:cubicBezTo>
                    <a:pt x="66871" y="28329"/>
                    <a:pt x="66749" y="25229"/>
                    <a:pt x="65564" y="24500"/>
                  </a:cubicBezTo>
                  <a:cubicBezTo>
                    <a:pt x="64227" y="23922"/>
                    <a:pt x="62555" y="23679"/>
                    <a:pt x="61734" y="22493"/>
                  </a:cubicBezTo>
                  <a:cubicBezTo>
                    <a:pt x="60883" y="21156"/>
                    <a:pt x="56597" y="9910"/>
                    <a:pt x="55381" y="8116"/>
                  </a:cubicBezTo>
                  <a:cubicBezTo>
                    <a:pt x="54318" y="6445"/>
                    <a:pt x="47509" y="3101"/>
                    <a:pt x="47509" y="3101"/>
                  </a:cubicBezTo>
                  <a:lnTo>
                    <a:pt x="45229" y="1"/>
                  </a:lnTo>
                  <a:lnTo>
                    <a:pt x="38299" y="4408"/>
                  </a:lnTo>
                  <a:lnTo>
                    <a:pt x="313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9"/>
            <p:cNvSpPr/>
            <p:nvPr/>
          </p:nvSpPr>
          <p:spPr>
            <a:xfrm>
              <a:off x="4829252" y="1614325"/>
              <a:ext cx="293613" cy="774583"/>
            </a:xfrm>
            <a:custGeom>
              <a:rect b="b" l="l" r="r" t="t"/>
              <a:pathLst>
                <a:path extrusionOk="0" h="32797" w="12432">
                  <a:moveTo>
                    <a:pt x="11885" y="0"/>
                  </a:moveTo>
                  <a:cubicBezTo>
                    <a:pt x="11186" y="0"/>
                    <a:pt x="9088" y="10699"/>
                    <a:pt x="5684" y="15046"/>
                  </a:cubicBezTo>
                  <a:cubicBezTo>
                    <a:pt x="1702" y="20031"/>
                    <a:pt x="760" y="21186"/>
                    <a:pt x="760" y="21186"/>
                  </a:cubicBezTo>
                  <a:lnTo>
                    <a:pt x="0" y="32797"/>
                  </a:lnTo>
                  <a:cubicBezTo>
                    <a:pt x="0" y="32797"/>
                    <a:pt x="2401" y="26870"/>
                    <a:pt x="6322" y="20730"/>
                  </a:cubicBezTo>
                  <a:cubicBezTo>
                    <a:pt x="10243" y="14620"/>
                    <a:pt x="12432" y="5198"/>
                    <a:pt x="12128" y="821"/>
                  </a:cubicBezTo>
                  <a:cubicBezTo>
                    <a:pt x="12067" y="274"/>
                    <a:pt x="12006" y="0"/>
                    <a:pt x="118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29"/>
            <p:cNvSpPr/>
            <p:nvPr/>
          </p:nvSpPr>
          <p:spPr>
            <a:xfrm>
              <a:off x="4815789" y="1566922"/>
              <a:ext cx="420510" cy="870399"/>
            </a:xfrm>
            <a:custGeom>
              <a:rect b="b" l="l" r="r" t="t"/>
              <a:pathLst>
                <a:path extrusionOk="0" h="36854" w="17805">
                  <a:moveTo>
                    <a:pt x="13883" y="1"/>
                  </a:moveTo>
                  <a:lnTo>
                    <a:pt x="13883" y="1"/>
                  </a:lnTo>
                  <a:cubicBezTo>
                    <a:pt x="13883" y="2"/>
                    <a:pt x="15646" y="11703"/>
                    <a:pt x="13184" y="17995"/>
                  </a:cubicBezTo>
                  <a:cubicBezTo>
                    <a:pt x="10767" y="24202"/>
                    <a:pt x="1" y="36854"/>
                    <a:pt x="2197" y="36854"/>
                  </a:cubicBezTo>
                  <a:cubicBezTo>
                    <a:pt x="2238" y="36854"/>
                    <a:pt x="2283" y="36849"/>
                    <a:pt x="2333" y="36840"/>
                  </a:cubicBezTo>
                  <a:cubicBezTo>
                    <a:pt x="2333" y="36840"/>
                    <a:pt x="12880" y="24773"/>
                    <a:pt x="15342" y="18390"/>
                  </a:cubicBezTo>
                  <a:cubicBezTo>
                    <a:pt x="17804" y="12068"/>
                    <a:pt x="16528" y="761"/>
                    <a:pt x="16528" y="761"/>
                  </a:cubicBezTo>
                  <a:lnTo>
                    <a:pt x="16528" y="761"/>
                  </a:lnTo>
                  <a:cubicBezTo>
                    <a:pt x="16172" y="784"/>
                    <a:pt x="15815" y="807"/>
                    <a:pt x="15489" y="807"/>
                  </a:cubicBezTo>
                  <a:cubicBezTo>
                    <a:pt x="14951" y="807"/>
                    <a:pt x="14494" y="745"/>
                    <a:pt x="14248" y="518"/>
                  </a:cubicBezTo>
                  <a:cubicBezTo>
                    <a:pt x="14127" y="366"/>
                    <a:pt x="14005" y="183"/>
                    <a:pt x="138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29"/>
            <p:cNvSpPr/>
            <p:nvPr/>
          </p:nvSpPr>
          <p:spPr>
            <a:xfrm>
              <a:off x="4155843" y="1279058"/>
              <a:ext cx="318317" cy="521900"/>
            </a:xfrm>
            <a:custGeom>
              <a:rect b="b" l="l" r="r" t="t"/>
              <a:pathLst>
                <a:path extrusionOk="0" h="22098" w="13478">
                  <a:moveTo>
                    <a:pt x="1642" y="0"/>
                  </a:moveTo>
                  <a:lnTo>
                    <a:pt x="1" y="22098"/>
                  </a:lnTo>
                  <a:cubicBezTo>
                    <a:pt x="1581" y="21855"/>
                    <a:pt x="5107" y="20852"/>
                    <a:pt x="8542" y="16475"/>
                  </a:cubicBezTo>
                  <a:cubicBezTo>
                    <a:pt x="12506" y="11461"/>
                    <a:pt x="13477" y="3794"/>
                    <a:pt x="13061" y="3794"/>
                  </a:cubicBezTo>
                  <a:cubicBezTo>
                    <a:pt x="12996" y="3794"/>
                    <a:pt x="12896" y="3985"/>
                    <a:pt x="12767" y="4408"/>
                  </a:cubicBezTo>
                  <a:cubicBezTo>
                    <a:pt x="12021" y="6861"/>
                    <a:pt x="7507" y="11846"/>
                    <a:pt x="6755" y="11846"/>
                  </a:cubicBezTo>
                  <a:cubicBezTo>
                    <a:pt x="6557" y="11846"/>
                    <a:pt x="6620" y="11500"/>
                    <a:pt x="7083" y="10669"/>
                  </a:cubicBezTo>
                  <a:cubicBezTo>
                    <a:pt x="8965" y="7193"/>
                    <a:pt x="8689" y="819"/>
                    <a:pt x="7957" y="819"/>
                  </a:cubicBezTo>
                  <a:cubicBezTo>
                    <a:pt x="7837" y="819"/>
                    <a:pt x="7706" y="989"/>
                    <a:pt x="7569" y="1368"/>
                  </a:cubicBezTo>
                  <a:cubicBezTo>
                    <a:pt x="6845" y="3344"/>
                    <a:pt x="5359" y="6653"/>
                    <a:pt x="4166" y="6653"/>
                  </a:cubicBezTo>
                  <a:cubicBezTo>
                    <a:pt x="3707" y="6653"/>
                    <a:pt x="3292" y="6165"/>
                    <a:pt x="2980" y="4924"/>
                  </a:cubicBezTo>
                  <a:cubicBezTo>
                    <a:pt x="2585" y="3344"/>
                    <a:pt x="2068" y="1368"/>
                    <a:pt x="16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29"/>
            <p:cNvSpPr/>
            <p:nvPr/>
          </p:nvSpPr>
          <p:spPr>
            <a:xfrm>
              <a:off x="4118525" y="904302"/>
              <a:ext cx="917445" cy="1484572"/>
            </a:xfrm>
            <a:custGeom>
              <a:rect b="b" l="l" r="r" t="t"/>
              <a:pathLst>
                <a:path extrusionOk="0" h="62859" w="38846">
                  <a:moveTo>
                    <a:pt x="21672" y="1"/>
                  </a:moveTo>
                  <a:cubicBezTo>
                    <a:pt x="21429" y="1065"/>
                    <a:pt x="21216" y="2463"/>
                    <a:pt x="21216" y="2463"/>
                  </a:cubicBezTo>
                  <a:cubicBezTo>
                    <a:pt x="21216" y="2463"/>
                    <a:pt x="19636" y="18147"/>
                    <a:pt x="13405" y="25351"/>
                  </a:cubicBezTo>
                  <a:cubicBezTo>
                    <a:pt x="8390" y="31096"/>
                    <a:pt x="3587" y="34196"/>
                    <a:pt x="1702" y="36141"/>
                  </a:cubicBezTo>
                  <a:lnTo>
                    <a:pt x="1186" y="42707"/>
                  </a:lnTo>
                  <a:cubicBezTo>
                    <a:pt x="5623" y="41187"/>
                    <a:pt x="17569" y="33983"/>
                    <a:pt x="22493" y="14591"/>
                  </a:cubicBezTo>
                  <a:lnTo>
                    <a:pt x="22493" y="14591"/>
                  </a:lnTo>
                  <a:cubicBezTo>
                    <a:pt x="22493" y="14592"/>
                    <a:pt x="23435" y="30214"/>
                    <a:pt x="13070" y="38907"/>
                  </a:cubicBezTo>
                  <a:cubicBezTo>
                    <a:pt x="6809" y="44166"/>
                    <a:pt x="2827" y="45989"/>
                    <a:pt x="699" y="50032"/>
                  </a:cubicBezTo>
                  <a:lnTo>
                    <a:pt x="0" y="58816"/>
                  </a:lnTo>
                  <a:cubicBezTo>
                    <a:pt x="1398" y="55807"/>
                    <a:pt x="3800" y="51825"/>
                    <a:pt x="7630" y="49728"/>
                  </a:cubicBezTo>
                  <a:cubicBezTo>
                    <a:pt x="14347" y="46111"/>
                    <a:pt x="25958" y="34378"/>
                    <a:pt x="27478" y="23010"/>
                  </a:cubicBezTo>
                  <a:lnTo>
                    <a:pt x="27478" y="23010"/>
                  </a:lnTo>
                  <a:cubicBezTo>
                    <a:pt x="27478" y="23011"/>
                    <a:pt x="28572" y="34500"/>
                    <a:pt x="22250" y="41460"/>
                  </a:cubicBezTo>
                  <a:cubicBezTo>
                    <a:pt x="22250" y="41460"/>
                    <a:pt x="26900" y="39606"/>
                    <a:pt x="29302" y="34378"/>
                  </a:cubicBezTo>
                  <a:cubicBezTo>
                    <a:pt x="31703" y="29120"/>
                    <a:pt x="32919" y="20094"/>
                    <a:pt x="32919" y="20092"/>
                  </a:cubicBezTo>
                  <a:lnTo>
                    <a:pt x="32919" y="20092"/>
                  </a:lnTo>
                  <a:cubicBezTo>
                    <a:pt x="32919" y="20094"/>
                    <a:pt x="33162" y="34500"/>
                    <a:pt x="31217" y="42524"/>
                  </a:cubicBezTo>
                  <a:cubicBezTo>
                    <a:pt x="29241" y="50610"/>
                    <a:pt x="30062" y="62859"/>
                    <a:pt x="30062" y="62859"/>
                  </a:cubicBezTo>
                  <a:cubicBezTo>
                    <a:pt x="30062" y="62859"/>
                    <a:pt x="31217" y="48087"/>
                    <a:pt x="34104" y="41886"/>
                  </a:cubicBezTo>
                  <a:cubicBezTo>
                    <a:pt x="37083" y="35685"/>
                    <a:pt x="38846" y="27813"/>
                    <a:pt x="38846" y="25351"/>
                  </a:cubicBezTo>
                  <a:lnTo>
                    <a:pt x="38846" y="25351"/>
                  </a:lnTo>
                  <a:cubicBezTo>
                    <a:pt x="38846" y="25351"/>
                    <a:pt x="37539" y="30275"/>
                    <a:pt x="35685" y="32342"/>
                  </a:cubicBezTo>
                  <a:cubicBezTo>
                    <a:pt x="35685" y="32342"/>
                    <a:pt x="35442" y="21156"/>
                    <a:pt x="31399" y="13405"/>
                  </a:cubicBezTo>
                  <a:cubicBezTo>
                    <a:pt x="30509" y="11706"/>
                    <a:pt x="30020" y="11008"/>
                    <a:pt x="29775" y="11008"/>
                  </a:cubicBezTo>
                  <a:cubicBezTo>
                    <a:pt x="28909" y="11008"/>
                    <a:pt x="31113" y="19764"/>
                    <a:pt x="29454" y="23770"/>
                  </a:cubicBezTo>
                  <a:cubicBezTo>
                    <a:pt x="29454" y="23770"/>
                    <a:pt x="28056" y="17691"/>
                    <a:pt x="27052" y="14925"/>
                  </a:cubicBezTo>
                  <a:cubicBezTo>
                    <a:pt x="26904" y="14509"/>
                    <a:pt x="26779" y="14325"/>
                    <a:pt x="26666" y="14325"/>
                  </a:cubicBezTo>
                  <a:cubicBezTo>
                    <a:pt x="26039" y="14325"/>
                    <a:pt x="25812" y="20014"/>
                    <a:pt x="24317" y="22798"/>
                  </a:cubicBezTo>
                  <a:cubicBezTo>
                    <a:pt x="24317" y="22798"/>
                    <a:pt x="24834" y="11186"/>
                    <a:pt x="23557" y="2584"/>
                  </a:cubicBezTo>
                  <a:lnTo>
                    <a:pt x="2167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29"/>
            <p:cNvSpPr/>
            <p:nvPr/>
          </p:nvSpPr>
          <p:spPr>
            <a:xfrm>
              <a:off x="3789733" y="1614325"/>
              <a:ext cx="319474" cy="804743"/>
            </a:xfrm>
            <a:custGeom>
              <a:rect b="b" l="l" r="r" t="t"/>
              <a:pathLst>
                <a:path extrusionOk="0" h="34074" w="13527">
                  <a:moveTo>
                    <a:pt x="578" y="0"/>
                  </a:moveTo>
                  <a:cubicBezTo>
                    <a:pt x="517" y="0"/>
                    <a:pt x="395" y="274"/>
                    <a:pt x="395" y="821"/>
                  </a:cubicBezTo>
                  <a:cubicBezTo>
                    <a:pt x="0" y="5198"/>
                    <a:pt x="2219" y="14620"/>
                    <a:pt x="6201" y="20730"/>
                  </a:cubicBezTo>
                  <a:cubicBezTo>
                    <a:pt x="10122" y="26870"/>
                    <a:pt x="13526" y="34074"/>
                    <a:pt x="13526" y="34074"/>
                  </a:cubicBezTo>
                  <a:lnTo>
                    <a:pt x="11763" y="21186"/>
                  </a:lnTo>
                  <a:cubicBezTo>
                    <a:pt x="11763" y="21186"/>
                    <a:pt x="10821" y="20031"/>
                    <a:pt x="6839" y="15046"/>
                  </a:cubicBezTo>
                  <a:cubicBezTo>
                    <a:pt x="3435" y="10699"/>
                    <a:pt x="1337" y="0"/>
                    <a:pt x="5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9"/>
            <p:cNvSpPr/>
            <p:nvPr/>
          </p:nvSpPr>
          <p:spPr>
            <a:xfrm>
              <a:off x="3679175" y="1566922"/>
              <a:ext cx="419045" cy="870399"/>
            </a:xfrm>
            <a:custGeom>
              <a:rect b="b" l="l" r="r" t="t"/>
              <a:pathLst>
                <a:path extrusionOk="0" h="36854" w="17743">
                  <a:moveTo>
                    <a:pt x="3860" y="1"/>
                  </a:moveTo>
                  <a:lnTo>
                    <a:pt x="3860" y="1"/>
                  </a:lnTo>
                  <a:cubicBezTo>
                    <a:pt x="3739" y="183"/>
                    <a:pt x="3617" y="366"/>
                    <a:pt x="3496" y="518"/>
                  </a:cubicBezTo>
                  <a:cubicBezTo>
                    <a:pt x="3250" y="745"/>
                    <a:pt x="2792" y="807"/>
                    <a:pt x="2255" y="807"/>
                  </a:cubicBezTo>
                  <a:cubicBezTo>
                    <a:pt x="1928" y="807"/>
                    <a:pt x="1572" y="784"/>
                    <a:pt x="1216" y="761"/>
                  </a:cubicBezTo>
                  <a:lnTo>
                    <a:pt x="1216" y="761"/>
                  </a:lnTo>
                  <a:cubicBezTo>
                    <a:pt x="1216" y="761"/>
                    <a:pt x="0" y="12068"/>
                    <a:pt x="2401" y="18390"/>
                  </a:cubicBezTo>
                  <a:cubicBezTo>
                    <a:pt x="4863" y="24773"/>
                    <a:pt x="15411" y="36840"/>
                    <a:pt x="15411" y="36840"/>
                  </a:cubicBezTo>
                  <a:cubicBezTo>
                    <a:pt x="15461" y="36849"/>
                    <a:pt x="15506" y="36854"/>
                    <a:pt x="15547" y="36854"/>
                  </a:cubicBezTo>
                  <a:cubicBezTo>
                    <a:pt x="17743" y="36854"/>
                    <a:pt x="6977" y="24202"/>
                    <a:pt x="4559" y="17995"/>
                  </a:cubicBezTo>
                  <a:cubicBezTo>
                    <a:pt x="2097" y="11703"/>
                    <a:pt x="3860" y="2"/>
                    <a:pt x="38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29"/>
            <p:cNvSpPr/>
            <p:nvPr/>
          </p:nvSpPr>
          <p:spPr>
            <a:xfrm>
              <a:off x="3890938" y="1384586"/>
              <a:ext cx="274979" cy="1034470"/>
            </a:xfrm>
            <a:custGeom>
              <a:rect b="b" l="l" r="r" t="t"/>
              <a:pathLst>
                <a:path extrusionOk="0" h="43801" w="11643">
                  <a:moveTo>
                    <a:pt x="6901" y="1"/>
                  </a:moveTo>
                  <a:cubicBezTo>
                    <a:pt x="6901" y="1"/>
                    <a:pt x="9484" y="18025"/>
                    <a:pt x="6901" y="24287"/>
                  </a:cubicBezTo>
                  <a:cubicBezTo>
                    <a:pt x="6308" y="25702"/>
                    <a:pt x="5624" y="26247"/>
                    <a:pt x="4922" y="26247"/>
                  </a:cubicBezTo>
                  <a:cubicBezTo>
                    <a:pt x="2564" y="26247"/>
                    <a:pt x="1" y="20093"/>
                    <a:pt x="1" y="20092"/>
                  </a:cubicBezTo>
                  <a:lnTo>
                    <a:pt x="1" y="20092"/>
                  </a:lnTo>
                  <a:lnTo>
                    <a:pt x="2980" y="29089"/>
                  </a:lnTo>
                  <a:lnTo>
                    <a:pt x="5685" y="31217"/>
                  </a:lnTo>
                  <a:lnTo>
                    <a:pt x="9241" y="43801"/>
                  </a:lnTo>
                  <a:cubicBezTo>
                    <a:pt x="9241" y="43801"/>
                    <a:pt x="9302" y="42858"/>
                    <a:pt x="9424" y="41278"/>
                  </a:cubicBezTo>
                  <a:lnTo>
                    <a:pt x="11642" y="12280"/>
                  </a:lnTo>
                  <a:cubicBezTo>
                    <a:pt x="10244" y="6445"/>
                    <a:pt x="6901" y="1"/>
                    <a:pt x="69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4056055" y="1867020"/>
              <a:ext cx="722932" cy="966995"/>
            </a:xfrm>
            <a:custGeom>
              <a:rect b="b" l="l" r="r" t="t"/>
              <a:pathLst>
                <a:path extrusionOk="0" h="40944" w="30610">
                  <a:moveTo>
                    <a:pt x="30609" y="0"/>
                  </a:moveTo>
                  <a:cubicBezTo>
                    <a:pt x="29910" y="1368"/>
                    <a:pt x="27175" y="5502"/>
                    <a:pt x="16962" y="11429"/>
                  </a:cubicBezTo>
                  <a:cubicBezTo>
                    <a:pt x="4317" y="18815"/>
                    <a:pt x="1855" y="28876"/>
                    <a:pt x="1855" y="28876"/>
                  </a:cubicBezTo>
                  <a:cubicBezTo>
                    <a:pt x="1855" y="28876"/>
                    <a:pt x="1642" y="33922"/>
                    <a:pt x="1" y="40943"/>
                  </a:cubicBezTo>
                  <a:cubicBezTo>
                    <a:pt x="1" y="40943"/>
                    <a:pt x="7539" y="19150"/>
                    <a:pt x="17387" y="14134"/>
                  </a:cubicBezTo>
                  <a:cubicBezTo>
                    <a:pt x="25928" y="9849"/>
                    <a:pt x="29697" y="2006"/>
                    <a:pt x="306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4777551" y="1854809"/>
              <a:ext cx="6495" cy="12234"/>
            </a:xfrm>
            <a:custGeom>
              <a:rect b="b" l="l" r="r" t="t"/>
              <a:pathLst>
                <a:path extrusionOk="0" h="518" w="275">
                  <a:moveTo>
                    <a:pt x="1" y="517"/>
                  </a:moveTo>
                  <a:cubicBezTo>
                    <a:pt x="213" y="183"/>
                    <a:pt x="274" y="1"/>
                    <a:pt x="274" y="1"/>
                  </a:cubicBezTo>
                  <a:cubicBezTo>
                    <a:pt x="274" y="1"/>
                    <a:pt x="213" y="183"/>
                    <a:pt x="1" y="51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4298711" y="808836"/>
              <a:ext cx="323064" cy="337423"/>
            </a:xfrm>
            <a:custGeom>
              <a:rect b="b" l="l" r="r" t="t"/>
              <a:pathLst>
                <a:path extrusionOk="0" h="14287" w="13679">
                  <a:moveTo>
                    <a:pt x="2767" y="0"/>
                  </a:moveTo>
                  <a:cubicBezTo>
                    <a:pt x="2432" y="0"/>
                    <a:pt x="2128" y="91"/>
                    <a:pt x="1946" y="517"/>
                  </a:cubicBezTo>
                  <a:cubicBezTo>
                    <a:pt x="1460" y="1550"/>
                    <a:pt x="487" y="2949"/>
                    <a:pt x="396" y="3800"/>
                  </a:cubicBezTo>
                  <a:cubicBezTo>
                    <a:pt x="274" y="4651"/>
                    <a:pt x="1" y="6505"/>
                    <a:pt x="1" y="6505"/>
                  </a:cubicBezTo>
                  <a:cubicBezTo>
                    <a:pt x="1" y="6505"/>
                    <a:pt x="305" y="14286"/>
                    <a:pt x="6870" y="14286"/>
                  </a:cubicBezTo>
                  <a:cubicBezTo>
                    <a:pt x="13436" y="14286"/>
                    <a:pt x="13679" y="5806"/>
                    <a:pt x="13679" y="5806"/>
                  </a:cubicBezTo>
                  <a:lnTo>
                    <a:pt x="12524" y="1733"/>
                  </a:lnTo>
                  <a:lnTo>
                    <a:pt x="9059" y="517"/>
                  </a:lnTo>
                  <a:cubicBezTo>
                    <a:pt x="9059" y="517"/>
                    <a:pt x="5046" y="274"/>
                    <a:pt x="4317" y="274"/>
                  </a:cubicBezTo>
                  <a:cubicBezTo>
                    <a:pt x="3861" y="274"/>
                    <a:pt x="3283" y="0"/>
                    <a:pt x="27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29"/>
            <p:cNvSpPr/>
            <p:nvPr/>
          </p:nvSpPr>
          <p:spPr>
            <a:xfrm>
              <a:off x="4310921" y="515918"/>
              <a:ext cx="274246" cy="412527"/>
            </a:xfrm>
            <a:custGeom>
              <a:rect b="b" l="l" r="r" t="t"/>
              <a:pathLst>
                <a:path extrusionOk="0" h="17467" w="11612">
                  <a:moveTo>
                    <a:pt x="5958" y="1"/>
                  </a:moveTo>
                  <a:cubicBezTo>
                    <a:pt x="3101" y="1"/>
                    <a:pt x="0" y="2402"/>
                    <a:pt x="1277" y="10761"/>
                  </a:cubicBezTo>
                  <a:cubicBezTo>
                    <a:pt x="1277" y="10761"/>
                    <a:pt x="2098" y="15563"/>
                    <a:pt x="5532" y="17083"/>
                  </a:cubicBezTo>
                  <a:cubicBezTo>
                    <a:pt x="6116" y="17347"/>
                    <a:pt x="6657" y="17467"/>
                    <a:pt x="7156" y="17467"/>
                  </a:cubicBezTo>
                  <a:cubicBezTo>
                    <a:pt x="9591" y="17467"/>
                    <a:pt x="11000" y="14594"/>
                    <a:pt x="11277" y="11490"/>
                  </a:cubicBezTo>
                  <a:cubicBezTo>
                    <a:pt x="11611" y="7691"/>
                    <a:pt x="11429" y="2311"/>
                    <a:pt x="8542" y="670"/>
                  </a:cubicBezTo>
                  <a:cubicBezTo>
                    <a:pt x="7812" y="244"/>
                    <a:pt x="6900" y="1"/>
                    <a:pt x="59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29"/>
            <p:cNvSpPr/>
            <p:nvPr/>
          </p:nvSpPr>
          <p:spPr>
            <a:xfrm>
              <a:off x="4321691" y="594898"/>
              <a:ext cx="264988" cy="346233"/>
            </a:xfrm>
            <a:custGeom>
              <a:rect b="b" l="l" r="r" t="t"/>
              <a:pathLst>
                <a:path extrusionOk="0" h="14660" w="11220">
                  <a:moveTo>
                    <a:pt x="3192" y="2918"/>
                  </a:moveTo>
                  <a:cubicBezTo>
                    <a:pt x="4347" y="2918"/>
                    <a:pt x="5168" y="3617"/>
                    <a:pt x="5168" y="3861"/>
                  </a:cubicBezTo>
                  <a:cubicBezTo>
                    <a:pt x="5168" y="4104"/>
                    <a:pt x="4833" y="5411"/>
                    <a:pt x="4681" y="5715"/>
                  </a:cubicBezTo>
                  <a:cubicBezTo>
                    <a:pt x="4529" y="6019"/>
                    <a:pt x="4225" y="6323"/>
                    <a:pt x="4529" y="6687"/>
                  </a:cubicBezTo>
                  <a:cubicBezTo>
                    <a:pt x="4833" y="6991"/>
                    <a:pt x="4924" y="7204"/>
                    <a:pt x="4468" y="7326"/>
                  </a:cubicBezTo>
                  <a:cubicBezTo>
                    <a:pt x="4043" y="7447"/>
                    <a:pt x="3435" y="7508"/>
                    <a:pt x="3222" y="7934"/>
                  </a:cubicBezTo>
                  <a:cubicBezTo>
                    <a:pt x="3222" y="7964"/>
                    <a:pt x="3161" y="7994"/>
                    <a:pt x="3131" y="7994"/>
                  </a:cubicBezTo>
                  <a:cubicBezTo>
                    <a:pt x="2766" y="7994"/>
                    <a:pt x="1824" y="6718"/>
                    <a:pt x="1763" y="4408"/>
                  </a:cubicBezTo>
                  <a:cubicBezTo>
                    <a:pt x="1733" y="3617"/>
                    <a:pt x="2371" y="2949"/>
                    <a:pt x="3161" y="2918"/>
                  </a:cubicBezTo>
                  <a:close/>
                  <a:moveTo>
                    <a:pt x="5674" y="7577"/>
                  </a:moveTo>
                  <a:cubicBezTo>
                    <a:pt x="5739" y="7577"/>
                    <a:pt x="5842" y="8116"/>
                    <a:pt x="5897" y="8116"/>
                  </a:cubicBezTo>
                  <a:cubicBezTo>
                    <a:pt x="5907" y="8126"/>
                    <a:pt x="5921" y="8130"/>
                    <a:pt x="5938" y="8130"/>
                  </a:cubicBezTo>
                  <a:cubicBezTo>
                    <a:pt x="5971" y="8130"/>
                    <a:pt x="6019" y="8116"/>
                    <a:pt x="6079" y="8116"/>
                  </a:cubicBezTo>
                  <a:cubicBezTo>
                    <a:pt x="6262" y="8116"/>
                    <a:pt x="6657" y="8116"/>
                    <a:pt x="6779" y="8238"/>
                  </a:cubicBezTo>
                  <a:cubicBezTo>
                    <a:pt x="6900" y="8359"/>
                    <a:pt x="7052" y="8450"/>
                    <a:pt x="7204" y="8511"/>
                  </a:cubicBezTo>
                  <a:cubicBezTo>
                    <a:pt x="7204" y="8602"/>
                    <a:pt x="7234" y="8724"/>
                    <a:pt x="7022" y="8785"/>
                  </a:cubicBezTo>
                  <a:cubicBezTo>
                    <a:pt x="6603" y="8895"/>
                    <a:pt x="6536" y="8973"/>
                    <a:pt x="6820" y="8973"/>
                  </a:cubicBezTo>
                  <a:cubicBezTo>
                    <a:pt x="6928" y="8973"/>
                    <a:pt x="7086" y="8962"/>
                    <a:pt x="7295" y="8937"/>
                  </a:cubicBezTo>
                  <a:cubicBezTo>
                    <a:pt x="7447" y="8906"/>
                    <a:pt x="7538" y="8906"/>
                    <a:pt x="7630" y="8876"/>
                  </a:cubicBezTo>
                  <a:lnTo>
                    <a:pt x="7630" y="8876"/>
                  </a:lnTo>
                  <a:cubicBezTo>
                    <a:pt x="7751" y="9241"/>
                    <a:pt x="7782" y="9818"/>
                    <a:pt x="7569" y="10335"/>
                  </a:cubicBezTo>
                  <a:cubicBezTo>
                    <a:pt x="7305" y="10863"/>
                    <a:pt x="6355" y="11041"/>
                    <a:pt x="5712" y="11041"/>
                  </a:cubicBezTo>
                  <a:cubicBezTo>
                    <a:pt x="5468" y="11041"/>
                    <a:pt x="5268" y="11015"/>
                    <a:pt x="5168" y="10973"/>
                  </a:cubicBezTo>
                  <a:cubicBezTo>
                    <a:pt x="4772" y="10791"/>
                    <a:pt x="4499" y="10183"/>
                    <a:pt x="4772" y="10031"/>
                  </a:cubicBezTo>
                  <a:cubicBezTo>
                    <a:pt x="5076" y="9909"/>
                    <a:pt x="6201" y="9970"/>
                    <a:pt x="6262" y="9666"/>
                  </a:cubicBezTo>
                  <a:cubicBezTo>
                    <a:pt x="6323" y="9362"/>
                    <a:pt x="4833" y="9423"/>
                    <a:pt x="4681" y="9241"/>
                  </a:cubicBezTo>
                  <a:cubicBezTo>
                    <a:pt x="4529" y="9028"/>
                    <a:pt x="5046" y="9119"/>
                    <a:pt x="4985" y="8937"/>
                  </a:cubicBezTo>
                  <a:cubicBezTo>
                    <a:pt x="4967" y="8901"/>
                    <a:pt x="4897" y="8886"/>
                    <a:pt x="4806" y="8886"/>
                  </a:cubicBezTo>
                  <a:cubicBezTo>
                    <a:pt x="4741" y="8886"/>
                    <a:pt x="4666" y="8894"/>
                    <a:pt x="4590" y="8906"/>
                  </a:cubicBezTo>
                  <a:cubicBezTo>
                    <a:pt x="4521" y="8906"/>
                    <a:pt x="4451" y="8909"/>
                    <a:pt x="4390" y="8909"/>
                  </a:cubicBezTo>
                  <a:cubicBezTo>
                    <a:pt x="4238" y="8909"/>
                    <a:pt x="4138" y="8893"/>
                    <a:pt x="4225" y="8785"/>
                  </a:cubicBezTo>
                  <a:cubicBezTo>
                    <a:pt x="4286" y="8694"/>
                    <a:pt x="4742" y="8086"/>
                    <a:pt x="4985" y="8055"/>
                  </a:cubicBezTo>
                  <a:cubicBezTo>
                    <a:pt x="5026" y="8045"/>
                    <a:pt x="5063" y="8042"/>
                    <a:pt x="5098" y="8042"/>
                  </a:cubicBezTo>
                  <a:cubicBezTo>
                    <a:pt x="5168" y="8042"/>
                    <a:pt x="5228" y="8055"/>
                    <a:pt x="5289" y="8055"/>
                  </a:cubicBezTo>
                  <a:cubicBezTo>
                    <a:pt x="5350" y="8086"/>
                    <a:pt x="5380" y="8116"/>
                    <a:pt x="5441" y="8116"/>
                  </a:cubicBezTo>
                  <a:lnTo>
                    <a:pt x="5472" y="8116"/>
                  </a:lnTo>
                  <a:cubicBezTo>
                    <a:pt x="5654" y="8086"/>
                    <a:pt x="5593" y="7721"/>
                    <a:pt x="5654" y="7599"/>
                  </a:cubicBezTo>
                  <a:cubicBezTo>
                    <a:pt x="5660" y="7584"/>
                    <a:pt x="5667" y="7577"/>
                    <a:pt x="5674" y="7577"/>
                  </a:cubicBezTo>
                  <a:close/>
                  <a:moveTo>
                    <a:pt x="1854" y="0"/>
                  </a:moveTo>
                  <a:lnTo>
                    <a:pt x="882" y="92"/>
                  </a:lnTo>
                  <a:lnTo>
                    <a:pt x="0" y="4043"/>
                  </a:lnTo>
                  <a:cubicBezTo>
                    <a:pt x="0" y="4043"/>
                    <a:pt x="1186" y="9727"/>
                    <a:pt x="1763" y="11216"/>
                  </a:cubicBezTo>
                  <a:cubicBezTo>
                    <a:pt x="2341" y="12675"/>
                    <a:pt x="3769" y="12949"/>
                    <a:pt x="4438" y="13861"/>
                  </a:cubicBezTo>
                  <a:cubicBezTo>
                    <a:pt x="4820" y="14399"/>
                    <a:pt x="5697" y="14659"/>
                    <a:pt x="6459" y="14659"/>
                  </a:cubicBezTo>
                  <a:cubicBezTo>
                    <a:pt x="7031" y="14659"/>
                    <a:pt x="7538" y="14512"/>
                    <a:pt x="7721" y="14226"/>
                  </a:cubicBezTo>
                  <a:cubicBezTo>
                    <a:pt x="8146" y="13557"/>
                    <a:pt x="9757" y="12736"/>
                    <a:pt x="10517" y="11338"/>
                  </a:cubicBezTo>
                  <a:cubicBezTo>
                    <a:pt x="11219" y="10046"/>
                    <a:pt x="10494" y="4005"/>
                    <a:pt x="10308" y="4005"/>
                  </a:cubicBezTo>
                  <a:cubicBezTo>
                    <a:pt x="10293" y="4005"/>
                    <a:pt x="10281" y="4046"/>
                    <a:pt x="10274" y="4134"/>
                  </a:cubicBezTo>
                  <a:cubicBezTo>
                    <a:pt x="9949" y="8005"/>
                    <a:pt x="9107" y="9061"/>
                    <a:pt x="8781" y="9061"/>
                  </a:cubicBezTo>
                  <a:cubicBezTo>
                    <a:pt x="8772" y="9061"/>
                    <a:pt x="8763" y="9060"/>
                    <a:pt x="8754" y="9058"/>
                  </a:cubicBezTo>
                  <a:cubicBezTo>
                    <a:pt x="8420" y="8967"/>
                    <a:pt x="8389" y="8663"/>
                    <a:pt x="8207" y="8542"/>
                  </a:cubicBezTo>
                  <a:cubicBezTo>
                    <a:pt x="8025" y="8420"/>
                    <a:pt x="8055" y="8146"/>
                    <a:pt x="7630" y="7812"/>
                  </a:cubicBezTo>
                  <a:cubicBezTo>
                    <a:pt x="7174" y="7447"/>
                    <a:pt x="6201" y="7387"/>
                    <a:pt x="6110" y="7235"/>
                  </a:cubicBezTo>
                  <a:cubicBezTo>
                    <a:pt x="5988" y="7113"/>
                    <a:pt x="5958" y="6809"/>
                    <a:pt x="6201" y="6809"/>
                  </a:cubicBezTo>
                  <a:cubicBezTo>
                    <a:pt x="6475" y="6809"/>
                    <a:pt x="6535" y="6505"/>
                    <a:pt x="6627" y="6444"/>
                  </a:cubicBezTo>
                  <a:lnTo>
                    <a:pt x="6779" y="6444"/>
                  </a:lnTo>
                  <a:cubicBezTo>
                    <a:pt x="6870" y="6444"/>
                    <a:pt x="6961" y="6444"/>
                    <a:pt x="6930" y="6353"/>
                  </a:cubicBezTo>
                  <a:cubicBezTo>
                    <a:pt x="6888" y="6246"/>
                    <a:pt x="6662" y="6138"/>
                    <a:pt x="6480" y="6138"/>
                  </a:cubicBezTo>
                  <a:cubicBezTo>
                    <a:pt x="6405" y="6138"/>
                    <a:pt x="6337" y="6157"/>
                    <a:pt x="6292" y="6201"/>
                  </a:cubicBezTo>
                  <a:cubicBezTo>
                    <a:pt x="6174" y="6296"/>
                    <a:pt x="5888" y="6669"/>
                    <a:pt x="5624" y="6669"/>
                  </a:cubicBezTo>
                  <a:cubicBezTo>
                    <a:pt x="5550" y="6669"/>
                    <a:pt x="5477" y="6639"/>
                    <a:pt x="5411" y="6566"/>
                  </a:cubicBezTo>
                  <a:cubicBezTo>
                    <a:pt x="5107" y="6201"/>
                    <a:pt x="5715" y="4408"/>
                    <a:pt x="5715" y="3253"/>
                  </a:cubicBezTo>
                  <a:cubicBezTo>
                    <a:pt x="5745" y="2128"/>
                    <a:pt x="4560" y="2250"/>
                    <a:pt x="2857" y="2006"/>
                  </a:cubicBezTo>
                  <a:cubicBezTo>
                    <a:pt x="1125" y="1763"/>
                    <a:pt x="1854" y="0"/>
                    <a:pt x="18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29"/>
            <p:cNvSpPr/>
            <p:nvPr/>
          </p:nvSpPr>
          <p:spPr>
            <a:xfrm>
              <a:off x="4441980" y="803096"/>
              <a:ext cx="36229" cy="5219"/>
            </a:xfrm>
            <a:custGeom>
              <a:rect b="b" l="l" r="r" t="t"/>
              <a:pathLst>
                <a:path extrusionOk="0" h="221" w="1534">
                  <a:moveTo>
                    <a:pt x="1138" y="0"/>
                  </a:moveTo>
                  <a:cubicBezTo>
                    <a:pt x="804" y="0"/>
                    <a:pt x="379" y="61"/>
                    <a:pt x="379" y="61"/>
                  </a:cubicBezTo>
                  <a:cubicBezTo>
                    <a:pt x="1" y="162"/>
                    <a:pt x="374" y="221"/>
                    <a:pt x="755" y="221"/>
                  </a:cubicBezTo>
                  <a:cubicBezTo>
                    <a:pt x="834" y="221"/>
                    <a:pt x="913" y="218"/>
                    <a:pt x="986" y="213"/>
                  </a:cubicBezTo>
                  <a:cubicBezTo>
                    <a:pt x="1351" y="213"/>
                    <a:pt x="1534" y="30"/>
                    <a:pt x="12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4216873" y="442700"/>
              <a:ext cx="502746" cy="553665"/>
            </a:xfrm>
            <a:custGeom>
              <a:rect b="b" l="l" r="r" t="t"/>
              <a:pathLst>
                <a:path extrusionOk="0" h="23443" w="21287">
                  <a:moveTo>
                    <a:pt x="10548" y="1"/>
                  </a:moveTo>
                  <a:cubicBezTo>
                    <a:pt x="8846" y="31"/>
                    <a:pt x="7052" y="578"/>
                    <a:pt x="5350" y="1733"/>
                  </a:cubicBezTo>
                  <a:cubicBezTo>
                    <a:pt x="456" y="5046"/>
                    <a:pt x="912" y="12827"/>
                    <a:pt x="1277" y="16445"/>
                  </a:cubicBezTo>
                  <a:cubicBezTo>
                    <a:pt x="1611" y="20092"/>
                    <a:pt x="1" y="22189"/>
                    <a:pt x="1" y="22980"/>
                  </a:cubicBezTo>
                  <a:cubicBezTo>
                    <a:pt x="1" y="23249"/>
                    <a:pt x="356" y="23442"/>
                    <a:pt x="941" y="23442"/>
                  </a:cubicBezTo>
                  <a:cubicBezTo>
                    <a:pt x="2005" y="23442"/>
                    <a:pt x="3830" y="22803"/>
                    <a:pt x="5654" y="20821"/>
                  </a:cubicBezTo>
                  <a:cubicBezTo>
                    <a:pt x="8451" y="17691"/>
                    <a:pt x="5745" y="15593"/>
                    <a:pt x="5654" y="9818"/>
                  </a:cubicBezTo>
                  <a:cubicBezTo>
                    <a:pt x="5533" y="4074"/>
                    <a:pt x="9940" y="3982"/>
                    <a:pt x="9940" y="3982"/>
                  </a:cubicBezTo>
                  <a:cubicBezTo>
                    <a:pt x="9980" y="3982"/>
                    <a:pt x="10020" y="3981"/>
                    <a:pt x="10060" y="3981"/>
                  </a:cubicBezTo>
                  <a:cubicBezTo>
                    <a:pt x="15942" y="3981"/>
                    <a:pt x="14740" y="12876"/>
                    <a:pt x="14408" y="15624"/>
                  </a:cubicBezTo>
                  <a:cubicBezTo>
                    <a:pt x="14074" y="18359"/>
                    <a:pt x="14530" y="20943"/>
                    <a:pt x="16657" y="21855"/>
                  </a:cubicBezTo>
                  <a:cubicBezTo>
                    <a:pt x="17251" y="22109"/>
                    <a:pt x="17901" y="22229"/>
                    <a:pt x="18502" y="22229"/>
                  </a:cubicBezTo>
                  <a:cubicBezTo>
                    <a:pt x="20057" y="22229"/>
                    <a:pt x="21286" y="21429"/>
                    <a:pt x="20366" y="20092"/>
                  </a:cubicBezTo>
                  <a:cubicBezTo>
                    <a:pt x="19119" y="18177"/>
                    <a:pt x="18694" y="13101"/>
                    <a:pt x="17417" y="6475"/>
                  </a:cubicBezTo>
                  <a:cubicBezTo>
                    <a:pt x="16597" y="2128"/>
                    <a:pt x="13770" y="31"/>
                    <a:pt x="105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0" name="Google Shape;330;p29"/>
          <p:cNvSpPr/>
          <p:nvPr/>
        </p:nvSpPr>
        <p:spPr>
          <a:xfrm rot="139696">
            <a:off x="2109996" y="2941853"/>
            <a:ext cx="4591198" cy="1513248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1" name="Google Shape;331;p29"/>
          <p:cNvGrpSpPr/>
          <p:nvPr/>
        </p:nvGrpSpPr>
        <p:grpSpPr>
          <a:xfrm rot="-798151">
            <a:off x="5764289" y="574319"/>
            <a:ext cx="750824" cy="919205"/>
            <a:chOff x="5848225" y="636413"/>
            <a:chExt cx="750800" cy="919175"/>
          </a:xfrm>
        </p:grpSpPr>
        <p:sp>
          <p:nvSpPr>
            <p:cNvPr id="332" name="Google Shape;332;p29"/>
            <p:cNvSpPr/>
            <p:nvPr/>
          </p:nvSpPr>
          <p:spPr>
            <a:xfrm>
              <a:off x="5945475" y="636413"/>
              <a:ext cx="344275" cy="585425"/>
            </a:xfrm>
            <a:custGeom>
              <a:rect b="b" l="l" r="r" t="t"/>
              <a:pathLst>
                <a:path extrusionOk="0" h="23417" w="13771">
                  <a:moveTo>
                    <a:pt x="2281" y="0"/>
                  </a:moveTo>
                  <a:cubicBezTo>
                    <a:pt x="1551" y="0"/>
                    <a:pt x="700" y="304"/>
                    <a:pt x="1" y="1338"/>
                  </a:cubicBezTo>
                  <a:cubicBezTo>
                    <a:pt x="1" y="1338"/>
                    <a:pt x="3041" y="2736"/>
                    <a:pt x="3892" y="7143"/>
                  </a:cubicBezTo>
                  <a:cubicBezTo>
                    <a:pt x="4743" y="11581"/>
                    <a:pt x="2068" y="13040"/>
                    <a:pt x="2858" y="17083"/>
                  </a:cubicBezTo>
                  <a:cubicBezTo>
                    <a:pt x="3648" y="21156"/>
                    <a:pt x="2037" y="23253"/>
                    <a:pt x="2037" y="23253"/>
                  </a:cubicBezTo>
                  <a:cubicBezTo>
                    <a:pt x="2037" y="23253"/>
                    <a:pt x="2651" y="23416"/>
                    <a:pt x="3603" y="23416"/>
                  </a:cubicBezTo>
                  <a:cubicBezTo>
                    <a:pt x="5528" y="23416"/>
                    <a:pt x="8838" y="22750"/>
                    <a:pt x="11278" y="18724"/>
                  </a:cubicBezTo>
                  <a:cubicBezTo>
                    <a:pt x="13770" y="14621"/>
                    <a:pt x="12494" y="11368"/>
                    <a:pt x="12494" y="11368"/>
                  </a:cubicBezTo>
                  <a:cubicBezTo>
                    <a:pt x="13649" y="8876"/>
                    <a:pt x="11339" y="7538"/>
                    <a:pt x="11339" y="7538"/>
                  </a:cubicBezTo>
                  <a:cubicBezTo>
                    <a:pt x="11339" y="7538"/>
                    <a:pt x="11946" y="5806"/>
                    <a:pt x="10032" y="4620"/>
                  </a:cubicBezTo>
                  <a:cubicBezTo>
                    <a:pt x="10032" y="4620"/>
                    <a:pt x="9697" y="2462"/>
                    <a:pt x="7235" y="1885"/>
                  </a:cubicBezTo>
                  <a:cubicBezTo>
                    <a:pt x="7235" y="1885"/>
                    <a:pt x="6199" y="444"/>
                    <a:pt x="4494" y="444"/>
                  </a:cubicBezTo>
                  <a:cubicBezTo>
                    <a:pt x="4330" y="444"/>
                    <a:pt x="4159" y="457"/>
                    <a:pt x="3983" y="487"/>
                  </a:cubicBezTo>
                  <a:cubicBezTo>
                    <a:pt x="3983" y="487"/>
                    <a:pt x="3223" y="0"/>
                    <a:pt x="22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29"/>
            <p:cNvSpPr/>
            <p:nvPr/>
          </p:nvSpPr>
          <p:spPr>
            <a:xfrm>
              <a:off x="5848225" y="1001588"/>
              <a:ext cx="455950" cy="400800"/>
            </a:xfrm>
            <a:custGeom>
              <a:rect b="b" l="l" r="r" t="t"/>
              <a:pathLst>
                <a:path extrusionOk="0" h="16032" w="18238">
                  <a:moveTo>
                    <a:pt x="3496" y="0"/>
                  </a:moveTo>
                  <a:cubicBezTo>
                    <a:pt x="3465" y="0"/>
                    <a:pt x="3435" y="3"/>
                    <a:pt x="3405" y="14"/>
                  </a:cubicBezTo>
                  <a:cubicBezTo>
                    <a:pt x="1520" y="14"/>
                    <a:pt x="1034" y="1837"/>
                    <a:pt x="1034" y="1837"/>
                  </a:cubicBezTo>
                  <a:cubicBezTo>
                    <a:pt x="152" y="2324"/>
                    <a:pt x="0" y="3448"/>
                    <a:pt x="0" y="3448"/>
                  </a:cubicBezTo>
                  <a:cubicBezTo>
                    <a:pt x="0" y="3448"/>
                    <a:pt x="274" y="2681"/>
                    <a:pt x="1628" y="2681"/>
                  </a:cubicBezTo>
                  <a:cubicBezTo>
                    <a:pt x="1700" y="2681"/>
                    <a:pt x="1776" y="2684"/>
                    <a:pt x="1854" y="2688"/>
                  </a:cubicBezTo>
                  <a:cubicBezTo>
                    <a:pt x="3253" y="2780"/>
                    <a:pt x="3557" y="4330"/>
                    <a:pt x="3557" y="4330"/>
                  </a:cubicBezTo>
                  <a:cubicBezTo>
                    <a:pt x="3557" y="4330"/>
                    <a:pt x="4104" y="7643"/>
                    <a:pt x="7903" y="11685"/>
                  </a:cubicBezTo>
                  <a:cubicBezTo>
                    <a:pt x="11703" y="15789"/>
                    <a:pt x="18147" y="16032"/>
                    <a:pt x="18147" y="16032"/>
                  </a:cubicBezTo>
                  <a:cubicBezTo>
                    <a:pt x="18238" y="14512"/>
                    <a:pt x="17812" y="13448"/>
                    <a:pt x="17812" y="13448"/>
                  </a:cubicBezTo>
                  <a:cubicBezTo>
                    <a:pt x="15745" y="7825"/>
                    <a:pt x="12037" y="5120"/>
                    <a:pt x="9119" y="3722"/>
                  </a:cubicBezTo>
                  <a:cubicBezTo>
                    <a:pt x="6292" y="2384"/>
                    <a:pt x="5776" y="196"/>
                    <a:pt x="3678" y="14"/>
                  </a:cubicBezTo>
                  <a:cubicBezTo>
                    <a:pt x="3617" y="14"/>
                    <a:pt x="3557" y="0"/>
                    <a:pt x="34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6143050" y="1246588"/>
              <a:ext cx="389250" cy="309000"/>
            </a:xfrm>
            <a:custGeom>
              <a:rect b="b" l="l" r="r" t="t"/>
              <a:pathLst>
                <a:path extrusionOk="0" h="12360" w="15570">
                  <a:moveTo>
                    <a:pt x="3284" y="1"/>
                  </a:moveTo>
                  <a:lnTo>
                    <a:pt x="1" y="2493"/>
                  </a:lnTo>
                  <a:cubicBezTo>
                    <a:pt x="1" y="2493"/>
                    <a:pt x="1460" y="3861"/>
                    <a:pt x="1946" y="5624"/>
                  </a:cubicBezTo>
                  <a:cubicBezTo>
                    <a:pt x="2402" y="7387"/>
                    <a:pt x="31" y="11156"/>
                    <a:pt x="943" y="11186"/>
                  </a:cubicBezTo>
                  <a:cubicBezTo>
                    <a:pt x="1885" y="11186"/>
                    <a:pt x="3253" y="9029"/>
                    <a:pt x="3253" y="9028"/>
                  </a:cubicBezTo>
                  <a:lnTo>
                    <a:pt x="3253" y="9028"/>
                  </a:lnTo>
                  <a:cubicBezTo>
                    <a:pt x="3253" y="9029"/>
                    <a:pt x="2612" y="11768"/>
                    <a:pt x="3299" y="11768"/>
                  </a:cubicBezTo>
                  <a:cubicBezTo>
                    <a:pt x="3313" y="11768"/>
                    <a:pt x="3329" y="11767"/>
                    <a:pt x="3344" y="11764"/>
                  </a:cubicBezTo>
                  <a:cubicBezTo>
                    <a:pt x="4104" y="11612"/>
                    <a:pt x="5077" y="9758"/>
                    <a:pt x="5077" y="9758"/>
                  </a:cubicBezTo>
                  <a:cubicBezTo>
                    <a:pt x="5077" y="9758"/>
                    <a:pt x="5105" y="12360"/>
                    <a:pt x="5847" y="12360"/>
                  </a:cubicBezTo>
                  <a:cubicBezTo>
                    <a:pt x="5882" y="12360"/>
                    <a:pt x="5920" y="12354"/>
                    <a:pt x="5958" y="12341"/>
                  </a:cubicBezTo>
                  <a:cubicBezTo>
                    <a:pt x="6840" y="12038"/>
                    <a:pt x="7113" y="9727"/>
                    <a:pt x="7113" y="9727"/>
                  </a:cubicBezTo>
                  <a:cubicBezTo>
                    <a:pt x="7113" y="9727"/>
                    <a:pt x="8177" y="11434"/>
                    <a:pt x="8653" y="11434"/>
                  </a:cubicBezTo>
                  <a:cubicBezTo>
                    <a:pt x="8705" y="11434"/>
                    <a:pt x="8749" y="11414"/>
                    <a:pt x="8785" y="11369"/>
                  </a:cubicBezTo>
                  <a:cubicBezTo>
                    <a:pt x="9211" y="10913"/>
                    <a:pt x="8481" y="9059"/>
                    <a:pt x="8481" y="9059"/>
                  </a:cubicBezTo>
                  <a:lnTo>
                    <a:pt x="8481" y="9059"/>
                  </a:lnTo>
                  <a:cubicBezTo>
                    <a:pt x="8482" y="9059"/>
                    <a:pt x="10053" y="10248"/>
                    <a:pt x="10693" y="10248"/>
                  </a:cubicBezTo>
                  <a:cubicBezTo>
                    <a:pt x="10819" y="10248"/>
                    <a:pt x="10908" y="10202"/>
                    <a:pt x="10943" y="10092"/>
                  </a:cubicBezTo>
                  <a:cubicBezTo>
                    <a:pt x="11156" y="9393"/>
                    <a:pt x="9910" y="7995"/>
                    <a:pt x="9910" y="7995"/>
                  </a:cubicBezTo>
                  <a:lnTo>
                    <a:pt x="9910" y="7995"/>
                  </a:lnTo>
                  <a:cubicBezTo>
                    <a:pt x="9910" y="7995"/>
                    <a:pt x="11067" y="8253"/>
                    <a:pt x="11854" y="8253"/>
                  </a:cubicBezTo>
                  <a:cubicBezTo>
                    <a:pt x="12303" y="8253"/>
                    <a:pt x="12632" y="8169"/>
                    <a:pt x="12554" y="7904"/>
                  </a:cubicBezTo>
                  <a:cubicBezTo>
                    <a:pt x="12342" y="7205"/>
                    <a:pt x="10548" y="6384"/>
                    <a:pt x="10548" y="6384"/>
                  </a:cubicBezTo>
                  <a:lnTo>
                    <a:pt x="10548" y="6384"/>
                  </a:lnTo>
                  <a:cubicBezTo>
                    <a:pt x="10548" y="6384"/>
                    <a:pt x="11160" y="6449"/>
                    <a:pt x="11872" y="6449"/>
                  </a:cubicBezTo>
                  <a:cubicBezTo>
                    <a:pt x="12777" y="6449"/>
                    <a:pt x="13843" y="6344"/>
                    <a:pt x="14013" y="5867"/>
                  </a:cubicBezTo>
                  <a:cubicBezTo>
                    <a:pt x="14256" y="5047"/>
                    <a:pt x="10943" y="4621"/>
                    <a:pt x="10943" y="4621"/>
                  </a:cubicBezTo>
                  <a:cubicBezTo>
                    <a:pt x="10943" y="4621"/>
                    <a:pt x="13041" y="4499"/>
                    <a:pt x="14408" y="3861"/>
                  </a:cubicBezTo>
                  <a:cubicBezTo>
                    <a:pt x="15569" y="3319"/>
                    <a:pt x="15022" y="2602"/>
                    <a:pt x="12451" y="2602"/>
                  </a:cubicBezTo>
                  <a:cubicBezTo>
                    <a:pt x="11993" y="2602"/>
                    <a:pt x="11471" y="2625"/>
                    <a:pt x="10883" y="2676"/>
                  </a:cubicBezTo>
                  <a:cubicBezTo>
                    <a:pt x="9502" y="2794"/>
                    <a:pt x="8512" y="2833"/>
                    <a:pt x="7809" y="2833"/>
                  </a:cubicBezTo>
                  <a:cubicBezTo>
                    <a:pt x="6531" y="2833"/>
                    <a:pt x="6202" y="2706"/>
                    <a:pt x="6202" y="2706"/>
                  </a:cubicBezTo>
                  <a:cubicBezTo>
                    <a:pt x="4621" y="2068"/>
                    <a:pt x="3284" y="1"/>
                    <a:pt x="32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29"/>
            <p:cNvSpPr/>
            <p:nvPr/>
          </p:nvSpPr>
          <p:spPr>
            <a:xfrm>
              <a:off x="6063275" y="760263"/>
              <a:ext cx="535750" cy="479275"/>
            </a:xfrm>
            <a:custGeom>
              <a:rect b="b" l="l" r="r" t="t"/>
              <a:pathLst>
                <a:path extrusionOk="0" h="19171" w="21430">
                  <a:moveTo>
                    <a:pt x="16870" y="1"/>
                  </a:moveTo>
                  <a:cubicBezTo>
                    <a:pt x="16870" y="1"/>
                    <a:pt x="17478" y="3314"/>
                    <a:pt x="14317" y="6505"/>
                  </a:cubicBezTo>
                  <a:cubicBezTo>
                    <a:pt x="11156" y="9727"/>
                    <a:pt x="8420" y="8360"/>
                    <a:pt x="5532" y="11308"/>
                  </a:cubicBezTo>
                  <a:cubicBezTo>
                    <a:pt x="2887" y="13981"/>
                    <a:pt x="492" y="14106"/>
                    <a:pt x="67" y="14106"/>
                  </a:cubicBezTo>
                  <a:cubicBezTo>
                    <a:pt x="23" y="14106"/>
                    <a:pt x="0" y="14104"/>
                    <a:pt x="0" y="14104"/>
                  </a:cubicBezTo>
                  <a:lnTo>
                    <a:pt x="0" y="14104"/>
                  </a:lnTo>
                  <a:cubicBezTo>
                    <a:pt x="0" y="14104"/>
                    <a:pt x="1783" y="19170"/>
                    <a:pt x="8217" y="19170"/>
                  </a:cubicBezTo>
                  <a:cubicBezTo>
                    <a:pt x="8451" y="19170"/>
                    <a:pt x="8691" y="19164"/>
                    <a:pt x="8937" y="19150"/>
                  </a:cubicBezTo>
                  <a:cubicBezTo>
                    <a:pt x="13709" y="18876"/>
                    <a:pt x="15715" y="16019"/>
                    <a:pt x="15715" y="16019"/>
                  </a:cubicBezTo>
                  <a:cubicBezTo>
                    <a:pt x="18390" y="15502"/>
                    <a:pt x="18177" y="12858"/>
                    <a:pt x="18177" y="12858"/>
                  </a:cubicBezTo>
                  <a:cubicBezTo>
                    <a:pt x="18177" y="12858"/>
                    <a:pt x="19970" y="12433"/>
                    <a:pt x="19849" y="10122"/>
                  </a:cubicBezTo>
                  <a:cubicBezTo>
                    <a:pt x="19849" y="10122"/>
                    <a:pt x="21429" y="8663"/>
                    <a:pt x="20517" y="6293"/>
                  </a:cubicBezTo>
                  <a:cubicBezTo>
                    <a:pt x="20517" y="6293"/>
                    <a:pt x="21247" y="4287"/>
                    <a:pt x="19849" y="2828"/>
                  </a:cubicBezTo>
                  <a:cubicBezTo>
                    <a:pt x="19849" y="2828"/>
                    <a:pt x="19758" y="31"/>
                    <a:pt x="16961" y="31"/>
                  </a:cubicBezTo>
                  <a:cubicBezTo>
                    <a:pt x="16931" y="31"/>
                    <a:pt x="16931" y="31"/>
                    <a:pt x="168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6" name="Google Shape;336;p29"/>
          <p:cNvSpPr/>
          <p:nvPr/>
        </p:nvSpPr>
        <p:spPr>
          <a:xfrm>
            <a:off x="794050" y="-1104643"/>
            <a:ext cx="7223100" cy="6246900"/>
          </a:xfrm>
          <a:prstGeom prst="triangle">
            <a:avLst>
              <a:gd fmla="val 50000" name="adj"/>
            </a:avLst>
          </a:prstGeom>
          <a:solidFill>
            <a:srgbClr val="FFFFFF">
              <a:alpha val="398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7" name="Google Shape;337;p29"/>
          <p:cNvGrpSpPr/>
          <p:nvPr/>
        </p:nvGrpSpPr>
        <p:grpSpPr>
          <a:xfrm rot="-798151">
            <a:off x="6326106" y="1626982"/>
            <a:ext cx="434714" cy="532292"/>
            <a:chOff x="6201500" y="1758888"/>
            <a:chExt cx="434700" cy="532275"/>
          </a:xfrm>
        </p:grpSpPr>
        <p:sp>
          <p:nvSpPr>
            <p:cNvPr id="338" name="Google Shape;338;p29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9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29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29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2" name="Google Shape;342;p29"/>
          <p:cNvGrpSpPr/>
          <p:nvPr/>
        </p:nvGrpSpPr>
        <p:grpSpPr>
          <a:xfrm flipH="1" rot="712576">
            <a:off x="2236385" y="572179"/>
            <a:ext cx="750804" cy="919180"/>
            <a:chOff x="5848225" y="636413"/>
            <a:chExt cx="750800" cy="919175"/>
          </a:xfrm>
        </p:grpSpPr>
        <p:sp>
          <p:nvSpPr>
            <p:cNvPr id="343" name="Google Shape;343;p29"/>
            <p:cNvSpPr/>
            <p:nvPr/>
          </p:nvSpPr>
          <p:spPr>
            <a:xfrm>
              <a:off x="5945475" y="636413"/>
              <a:ext cx="344275" cy="585425"/>
            </a:xfrm>
            <a:custGeom>
              <a:rect b="b" l="l" r="r" t="t"/>
              <a:pathLst>
                <a:path extrusionOk="0" h="23417" w="13771">
                  <a:moveTo>
                    <a:pt x="2281" y="0"/>
                  </a:moveTo>
                  <a:cubicBezTo>
                    <a:pt x="1551" y="0"/>
                    <a:pt x="700" y="304"/>
                    <a:pt x="1" y="1338"/>
                  </a:cubicBezTo>
                  <a:cubicBezTo>
                    <a:pt x="1" y="1338"/>
                    <a:pt x="3041" y="2736"/>
                    <a:pt x="3892" y="7143"/>
                  </a:cubicBezTo>
                  <a:cubicBezTo>
                    <a:pt x="4743" y="11581"/>
                    <a:pt x="2068" y="13040"/>
                    <a:pt x="2858" y="17083"/>
                  </a:cubicBezTo>
                  <a:cubicBezTo>
                    <a:pt x="3648" y="21156"/>
                    <a:pt x="2037" y="23253"/>
                    <a:pt x="2037" y="23253"/>
                  </a:cubicBezTo>
                  <a:cubicBezTo>
                    <a:pt x="2037" y="23253"/>
                    <a:pt x="2651" y="23416"/>
                    <a:pt x="3603" y="23416"/>
                  </a:cubicBezTo>
                  <a:cubicBezTo>
                    <a:pt x="5528" y="23416"/>
                    <a:pt x="8838" y="22750"/>
                    <a:pt x="11278" y="18724"/>
                  </a:cubicBezTo>
                  <a:cubicBezTo>
                    <a:pt x="13770" y="14621"/>
                    <a:pt x="12494" y="11368"/>
                    <a:pt x="12494" y="11368"/>
                  </a:cubicBezTo>
                  <a:cubicBezTo>
                    <a:pt x="13649" y="8876"/>
                    <a:pt x="11339" y="7538"/>
                    <a:pt x="11339" y="7538"/>
                  </a:cubicBezTo>
                  <a:cubicBezTo>
                    <a:pt x="11339" y="7538"/>
                    <a:pt x="11946" y="5806"/>
                    <a:pt x="10032" y="4620"/>
                  </a:cubicBezTo>
                  <a:cubicBezTo>
                    <a:pt x="10032" y="4620"/>
                    <a:pt x="9697" y="2462"/>
                    <a:pt x="7235" y="1885"/>
                  </a:cubicBezTo>
                  <a:cubicBezTo>
                    <a:pt x="7235" y="1885"/>
                    <a:pt x="6199" y="444"/>
                    <a:pt x="4494" y="444"/>
                  </a:cubicBezTo>
                  <a:cubicBezTo>
                    <a:pt x="4330" y="444"/>
                    <a:pt x="4159" y="457"/>
                    <a:pt x="3983" y="487"/>
                  </a:cubicBezTo>
                  <a:cubicBezTo>
                    <a:pt x="3983" y="487"/>
                    <a:pt x="3223" y="0"/>
                    <a:pt x="22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29"/>
            <p:cNvSpPr/>
            <p:nvPr/>
          </p:nvSpPr>
          <p:spPr>
            <a:xfrm>
              <a:off x="5848225" y="1001588"/>
              <a:ext cx="455950" cy="400800"/>
            </a:xfrm>
            <a:custGeom>
              <a:rect b="b" l="l" r="r" t="t"/>
              <a:pathLst>
                <a:path extrusionOk="0" h="16032" w="18238">
                  <a:moveTo>
                    <a:pt x="3496" y="0"/>
                  </a:moveTo>
                  <a:cubicBezTo>
                    <a:pt x="3465" y="0"/>
                    <a:pt x="3435" y="3"/>
                    <a:pt x="3405" y="14"/>
                  </a:cubicBezTo>
                  <a:cubicBezTo>
                    <a:pt x="1520" y="14"/>
                    <a:pt x="1034" y="1837"/>
                    <a:pt x="1034" y="1837"/>
                  </a:cubicBezTo>
                  <a:cubicBezTo>
                    <a:pt x="152" y="2324"/>
                    <a:pt x="0" y="3448"/>
                    <a:pt x="0" y="3448"/>
                  </a:cubicBezTo>
                  <a:cubicBezTo>
                    <a:pt x="0" y="3448"/>
                    <a:pt x="274" y="2681"/>
                    <a:pt x="1628" y="2681"/>
                  </a:cubicBezTo>
                  <a:cubicBezTo>
                    <a:pt x="1700" y="2681"/>
                    <a:pt x="1776" y="2684"/>
                    <a:pt x="1854" y="2688"/>
                  </a:cubicBezTo>
                  <a:cubicBezTo>
                    <a:pt x="3253" y="2780"/>
                    <a:pt x="3557" y="4330"/>
                    <a:pt x="3557" y="4330"/>
                  </a:cubicBezTo>
                  <a:cubicBezTo>
                    <a:pt x="3557" y="4330"/>
                    <a:pt x="4104" y="7643"/>
                    <a:pt x="7903" y="11685"/>
                  </a:cubicBezTo>
                  <a:cubicBezTo>
                    <a:pt x="11703" y="15789"/>
                    <a:pt x="18147" y="16032"/>
                    <a:pt x="18147" y="16032"/>
                  </a:cubicBezTo>
                  <a:cubicBezTo>
                    <a:pt x="18238" y="14512"/>
                    <a:pt x="17812" y="13448"/>
                    <a:pt x="17812" y="13448"/>
                  </a:cubicBezTo>
                  <a:cubicBezTo>
                    <a:pt x="15745" y="7825"/>
                    <a:pt x="12037" y="5120"/>
                    <a:pt x="9119" y="3722"/>
                  </a:cubicBezTo>
                  <a:cubicBezTo>
                    <a:pt x="6292" y="2384"/>
                    <a:pt x="5776" y="196"/>
                    <a:pt x="3678" y="14"/>
                  </a:cubicBezTo>
                  <a:cubicBezTo>
                    <a:pt x="3617" y="14"/>
                    <a:pt x="3557" y="0"/>
                    <a:pt x="34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29"/>
            <p:cNvSpPr/>
            <p:nvPr/>
          </p:nvSpPr>
          <p:spPr>
            <a:xfrm>
              <a:off x="6143050" y="1246588"/>
              <a:ext cx="389250" cy="309000"/>
            </a:xfrm>
            <a:custGeom>
              <a:rect b="b" l="l" r="r" t="t"/>
              <a:pathLst>
                <a:path extrusionOk="0" h="12360" w="15570">
                  <a:moveTo>
                    <a:pt x="3284" y="1"/>
                  </a:moveTo>
                  <a:lnTo>
                    <a:pt x="1" y="2493"/>
                  </a:lnTo>
                  <a:cubicBezTo>
                    <a:pt x="1" y="2493"/>
                    <a:pt x="1460" y="3861"/>
                    <a:pt x="1946" y="5624"/>
                  </a:cubicBezTo>
                  <a:cubicBezTo>
                    <a:pt x="2402" y="7387"/>
                    <a:pt x="31" y="11156"/>
                    <a:pt x="943" y="11186"/>
                  </a:cubicBezTo>
                  <a:cubicBezTo>
                    <a:pt x="1885" y="11186"/>
                    <a:pt x="3253" y="9029"/>
                    <a:pt x="3253" y="9028"/>
                  </a:cubicBezTo>
                  <a:lnTo>
                    <a:pt x="3253" y="9028"/>
                  </a:lnTo>
                  <a:cubicBezTo>
                    <a:pt x="3253" y="9029"/>
                    <a:pt x="2612" y="11768"/>
                    <a:pt x="3299" y="11768"/>
                  </a:cubicBezTo>
                  <a:cubicBezTo>
                    <a:pt x="3313" y="11768"/>
                    <a:pt x="3329" y="11767"/>
                    <a:pt x="3344" y="11764"/>
                  </a:cubicBezTo>
                  <a:cubicBezTo>
                    <a:pt x="4104" y="11612"/>
                    <a:pt x="5077" y="9758"/>
                    <a:pt x="5077" y="9758"/>
                  </a:cubicBezTo>
                  <a:cubicBezTo>
                    <a:pt x="5077" y="9758"/>
                    <a:pt x="5105" y="12360"/>
                    <a:pt x="5847" y="12360"/>
                  </a:cubicBezTo>
                  <a:cubicBezTo>
                    <a:pt x="5882" y="12360"/>
                    <a:pt x="5920" y="12354"/>
                    <a:pt x="5958" y="12341"/>
                  </a:cubicBezTo>
                  <a:cubicBezTo>
                    <a:pt x="6840" y="12038"/>
                    <a:pt x="7113" y="9727"/>
                    <a:pt x="7113" y="9727"/>
                  </a:cubicBezTo>
                  <a:cubicBezTo>
                    <a:pt x="7113" y="9727"/>
                    <a:pt x="8177" y="11434"/>
                    <a:pt x="8653" y="11434"/>
                  </a:cubicBezTo>
                  <a:cubicBezTo>
                    <a:pt x="8705" y="11434"/>
                    <a:pt x="8749" y="11414"/>
                    <a:pt x="8785" y="11369"/>
                  </a:cubicBezTo>
                  <a:cubicBezTo>
                    <a:pt x="9211" y="10913"/>
                    <a:pt x="8481" y="9059"/>
                    <a:pt x="8481" y="9059"/>
                  </a:cubicBezTo>
                  <a:lnTo>
                    <a:pt x="8481" y="9059"/>
                  </a:lnTo>
                  <a:cubicBezTo>
                    <a:pt x="8482" y="9059"/>
                    <a:pt x="10053" y="10248"/>
                    <a:pt x="10693" y="10248"/>
                  </a:cubicBezTo>
                  <a:cubicBezTo>
                    <a:pt x="10819" y="10248"/>
                    <a:pt x="10908" y="10202"/>
                    <a:pt x="10943" y="10092"/>
                  </a:cubicBezTo>
                  <a:cubicBezTo>
                    <a:pt x="11156" y="9393"/>
                    <a:pt x="9910" y="7995"/>
                    <a:pt x="9910" y="7995"/>
                  </a:cubicBezTo>
                  <a:lnTo>
                    <a:pt x="9910" y="7995"/>
                  </a:lnTo>
                  <a:cubicBezTo>
                    <a:pt x="9910" y="7995"/>
                    <a:pt x="11067" y="8253"/>
                    <a:pt x="11854" y="8253"/>
                  </a:cubicBezTo>
                  <a:cubicBezTo>
                    <a:pt x="12303" y="8253"/>
                    <a:pt x="12632" y="8169"/>
                    <a:pt x="12554" y="7904"/>
                  </a:cubicBezTo>
                  <a:cubicBezTo>
                    <a:pt x="12342" y="7205"/>
                    <a:pt x="10548" y="6384"/>
                    <a:pt x="10548" y="6384"/>
                  </a:cubicBezTo>
                  <a:lnTo>
                    <a:pt x="10548" y="6384"/>
                  </a:lnTo>
                  <a:cubicBezTo>
                    <a:pt x="10548" y="6384"/>
                    <a:pt x="11160" y="6449"/>
                    <a:pt x="11872" y="6449"/>
                  </a:cubicBezTo>
                  <a:cubicBezTo>
                    <a:pt x="12777" y="6449"/>
                    <a:pt x="13843" y="6344"/>
                    <a:pt x="14013" y="5867"/>
                  </a:cubicBezTo>
                  <a:cubicBezTo>
                    <a:pt x="14256" y="5047"/>
                    <a:pt x="10943" y="4621"/>
                    <a:pt x="10943" y="4621"/>
                  </a:cubicBezTo>
                  <a:cubicBezTo>
                    <a:pt x="10943" y="4621"/>
                    <a:pt x="13041" y="4499"/>
                    <a:pt x="14408" y="3861"/>
                  </a:cubicBezTo>
                  <a:cubicBezTo>
                    <a:pt x="15569" y="3319"/>
                    <a:pt x="15022" y="2602"/>
                    <a:pt x="12451" y="2602"/>
                  </a:cubicBezTo>
                  <a:cubicBezTo>
                    <a:pt x="11993" y="2602"/>
                    <a:pt x="11471" y="2625"/>
                    <a:pt x="10883" y="2676"/>
                  </a:cubicBezTo>
                  <a:cubicBezTo>
                    <a:pt x="9502" y="2794"/>
                    <a:pt x="8512" y="2833"/>
                    <a:pt x="7809" y="2833"/>
                  </a:cubicBezTo>
                  <a:cubicBezTo>
                    <a:pt x="6531" y="2833"/>
                    <a:pt x="6202" y="2706"/>
                    <a:pt x="6202" y="2706"/>
                  </a:cubicBezTo>
                  <a:cubicBezTo>
                    <a:pt x="4621" y="2068"/>
                    <a:pt x="3284" y="1"/>
                    <a:pt x="32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29"/>
            <p:cNvSpPr/>
            <p:nvPr/>
          </p:nvSpPr>
          <p:spPr>
            <a:xfrm>
              <a:off x="6063275" y="760263"/>
              <a:ext cx="535750" cy="479275"/>
            </a:xfrm>
            <a:custGeom>
              <a:rect b="b" l="l" r="r" t="t"/>
              <a:pathLst>
                <a:path extrusionOk="0" h="19171" w="21430">
                  <a:moveTo>
                    <a:pt x="16870" y="1"/>
                  </a:moveTo>
                  <a:cubicBezTo>
                    <a:pt x="16870" y="1"/>
                    <a:pt x="17478" y="3314"/>
                    <a:pt x="14317" y="6505"/>
                  </a:cubicBezTo>
                  <a:cubicBezTo>
                    <a:pt x="11156" y="9727"/>
                    <a:pt x="8420" y="8360"/>
                    <a:pt x="5532" y="11308"/>
                  </a:cubicBezTo>
                  <a:cubicBezTo>
                    <a:pt x="2887" y="13981"/>
                    <a:pt x="492" y="14106"/>
                    <a:pt x="67" y="14106"/>
                  </a:cubicBezTo>
                  <a:cubicBezTo>
                    <a:pt x="23" y="14106"/>
                    <a:pt x="0" y="14104"/>
                    <a:pt x="0" y="14104"/>
                  </a:cubicBezTo>
                  <a:lnTo>
                    <a:pt x="0" y="14104"/>
                  </a:lnTo>
                  <a:cubicBezTo>
                    <a:pt x="0" y="14104"/>
                    <a:pt x="1783" y="19170"/>
                    <a:pt x="8217" y="19170"/>
                  </a:cubicBezTo>
                  <a:cubicBezTo>
                    <a:pt x="8451" y="19170"/>
                    <a:pt x="8691" y="19164"/>
                    <a:pt x="8937" y="19150"/>
                  </a:cubicBezTo>
                  <a:cubicBezTo>
                    <a:pt x="13709" y="18876"/>
                    <a:pt x="15715" y="16019"/>
                    <a:pt x="15715" y="16019"/>
                  </a:cubicBezTo>
                  <a:cubicBezTo>
                    <a:pt x="18390" y="15502"/>
                    <a:pt x="18177" y="12858"/>
                    <a:pt x="18177" y="12858"/>
                  </a:cubicBezTo>
                  <a:cubicBezTo>
                    <a:pt x="18177" y="12858"/>
                    <a:pt x="19970" y="12433"/>
                    <a:pt x="19849" y="10122"/>
                  </a:cubicBezTo>
                  <a:cubicBezTo>
                    <a:pt x="19849" y="10122"/>
                    <a:pt x="21429" y="8663"/>
                    <a:pt x="20517" y="6293"/>
                  </a:cubicBezTo>
                  <a:cubicBezTo>
                    <a:pt x="20517" y="6293"/>
                    <a:pt x="21247" y="4287"/>
                    <a:pt x="19849" y="2828"/>
                  </a:cubicBezTo>
                  <a:cubicBezTo>
                    <a:pt x="19849" y="2828"/>
                    <a:pt x="19758" y="31"/>
                    <a:pt x="16961" y="31"/>
                  </a:cubicBezTo>
                  <a:cubicBezTo>
                    <a:pt x="16931" y="31"/>
                    <a:pt x="16931" y="31"/>
                    <a:pt x="168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7" name="Google Shape;347;p29"/>
          <p:cNvGrpSpPr/>
          <p:nvPr/>
        </p:nvGrpSpPr>
        <p:grpSpPr>
          <a:xfrm flipH="1" rot="712576">
            <a:off x="2012195" y="1634597"/>
            <a:ext cx="434703" cy="532278"/>
            <a:chOff x="6201500" y="1758888"/>
            <a:chExt cx="434700" cy="532275"/>
          </a:xfrm>
        </p:grpSpPr>
        <p:sp>
          <p:nvSpPr>
            <p:cNvPr id="348" name="Google Shape;348;p29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29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29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29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2" name="Google Shape;352;p29"/>
          <p:cNvGrpSpPr/>
          <p:nvPr/>
        </p:nvGrpSpPr>
        <p:grpSpPr>
          <a:xfrm flipH="1" rot="712518">
            <a:off x="1457079" y="855330"/>
            <a:ext cx="355099" cy="434806"/>
            <a:chOff x="6201500" y="1758888"/>
            <a:chExt cx="434700" cy="532275"/>
          </a:xfrm>
        </p:grpSpPr>
        <p:sp>
          <p:nvSpPr>
            <p:cNvPr id="353" name="Google Shape;353;p29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29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9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29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7" name="Google Shape;357;p29"/>
          <p:cNvGrpSpPr/>
          <p:nvPr/>
        </p:nvGrpSpPr>
        <p:grpSpPr>
          <a:xfrm rot="-712518">
            <a:off x="6857154" y="855330"/>
            <a:ext cx="355099" cy="434806"/>
            <a:chOff x="6201500" y="1758888"/>
            <a:chExt cx="434700" cy="532275"/>
          </a:xfrm>
        </p:grpSpPr>
        <p:sp>
          <p:nvSpPr>
            <p:cNvPr id="358" name="Google Shape;358;p29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29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9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29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2" name="Google Shape;362;p29"/>
          <p:cNvSpPr txBox="1"/>
          <p:nvPr>
            <p:ph type="ctrTitle"/>
          </p:nvPr>
        </p:nvSpPr>
        <p:spPr>
          <a:xfrm>
            <a:off x="2186175" y="3108620"/>
            <a:ext cx="4771500" cy="125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Chapter 3: “From the Garden to the Tower</a:t>
            </a:r>
            <a:endParaRPr sz="3700"/>
          </a:p>
        </p:txBody>
      </p:sp>
      <p:sp>
        <p:nvSpPr>
          <p:cNvPr id="363" name="Google Shape;363;p29"/>
          <p:cNvSpPr txBox="1"/>
          <p:nvPr>
            <p:ph idx="1" type="subTitle"/>
          </p:nvPr>
        </p:nvSpPr>
        <p:spPr>
          <a:xfrm>
            <a:off x="2186200" y="4330693"/>
            <a:ext cx="4771500" cy="3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Genesis</a:t>
            </a:r>
            <a:r>
              <a:rPr lang="en" sz="2000"/>
              <a:t> 3-11</a:t>
            </a:r>
            <a:endParaRPr sz="2000"/>
          </a:p>
        </p:txBody>
      </p:sp>
      <p:sp>
        <p:nvSpPr>
          <p:cNvPr id="364" name="Google Shape;364;p29"/>
          <p:cNvSpPr/>
          <p:nvPr/>
        </p:nvSpPr>
        <p:spPr>
          <a:xfrm>
            <a:off x="300" y="3907250"/>
            <a:ext cx="9143697" cy="1236125"/>
          </a:xfrm>
          <a:custGeom>
            <a:rect b="b" l="l" r="r" t="t"/>
            <a:pathLst>
              <a:path extrusionOk="0" h="49445" w="285317">
                <a:moveTo>
                  <a:pt x="3504" y="1"/>
                </a:moveTo>
                <a:cubicBezTo>
                  <a:pt x="1447" y="1"/>
                  <a:pt x="0" y="348"/>
                  <a:pt x="0" y="348"/>
                </a:cubicBezTo>
                <a:lnTo>
                  <a:pt x="0" y="49445"/>
                </a:lnTo>
                <a:lnTo>
                  <a:pt x="285316" y="49445"/>
                </a:lnTo>
                <a:lnTo>
                  <a:pt x="285316" y="348"/>
                </a:lnTo>
                <a:cubicBezTo>
                  <a:pt x="285316" y="348"/>
                  <a:pt x="283867" y="1"/>
                  <a:pt x="281807" y="1"/>
                </a:cubicBezTo>
                <a:cubicBezTo>
                  <a:pt x="277571" y="1"/>
                  <a:pt x="270750" y="1468"/>
                  <a:pt x="268631" y="10437"/>
                </a:cubicBezTo>
                <a:cubicBezTo>
                  <a:pt x="268631" y="10437"/>
                  <a:pt x="268465" y="10424"/>
                  <a:pt x="268171" y="10424"/>
                </a:cubicBezTo>
                <a:cubicBezTo>
                  <a:pt x="266260" y="10424"/>
                  <a:pt x="258920" y="10972"/>
                  <a:pt x="256328" y="19201"/>
                </a:cubicBezTo>
                <a:cubicBezTo>
                  <a:pt x="256328" y="19201"/>
                  <a:pt x="253214" y="17320"/>
                  <a:pt x="249637" y="17320"/>
                </a:cubicBezTo>
                <a:cubicBezTo>
                  <a:pt x="247643" y="17320"/>
                  <a:pt x="245505" y="17904"/>
                  <a:pt x="243683" y="19726"/>
                </a:cubicBezTo>
                <a:cubicBezTo>
                  <a:pt x="243683" y="19726"/>
                  <a:pt x="238039" y="17720"/>
                  <a:pt x="231079" y="17720"/>
                </a:cubicBezTo>
                <a:cubicBezTo>
                  <a:pt x="223172" y="17720"/>
                  <a:pt x="213565" y="20309"/>
                  <a:pt x="208600" y="31367"/>
                </a:cubicBezTo>
                <a:cubicBezTo>
                  <a:pt x="208600" y="31367"/>
                  <a:pt x="206599" y="30646"/>
                  <a:pt x="204024" y="30646"/>
                </a:cubicBezTo>
                <a:cubicBezTo>
                  <a:pt x="200805" y="30646"/>
                  <a:pt x="196691" y="31773"/>
                  <a:pt x="194472" y="36845"/>
                </a:cubicBezTo>
                <a:cubicBezTo>
                  <a:pt x="194472" y="36845"/>
                  <a:pt x="190328" y="35085"/>
                  <a:pt x="185043" y="35085"/>
                </a:cubicBezTo>
                <a:cubicBezTo>
                  <a:pt x="181063" y="35085"/>
                  <a:pt x="176436" y="36084"/>
                  <a:pt x="172445" y="39584"/>
                </a:cubicBezTo>
                <a:cubicBezTo>
                  <a:pt x="172445" y="39584"/>
                  <a:pt x="170181" y="38697"/>
                  <a:pt x="167469" y="38697"/>
                </a:cubicBezTo>
                <a:cubicBezTo>
                  <a:pt x="165281" y="38697"/>
                  <a:pt x="162801" y="39275"/>
                  <a:pt x="160987" y="41365"/>
                </a:cubicBezTo>
                <a:cubicBezTo>
                  <a:pt x="160987" y="41365"/>
                  <a:pt x="157829" y="40225"/>
                  <a:pt x="153807" y="40225"/>
                </a:cubicBezTo>
                <a:cubicBezTo>
                  <a:pt x="150236" y="40225"/>
                  <a:pt x="145985" y="41123"/>
                  <a:pt x="142658" y="44515"/>
                </a:cubicBezTo>
                <a:cubicBezTo>
                  <a:pt x="139331" y="41123"/>
                  <a:pt x="135080" y="40225"/>
                  <a:pt x="131510" y="40225"/>
                </a:cubicBezTo>
                <a:cubicBezTo>
                  <a:pt x="127488" y="40225"/>
                  <a:pt x="124329" y="41365"/>
                  <a:pt x="124329" y="41365"/>
                </a:cubicBezTo>
                <a:cubicBezTo>
                  <a:pt x="122515" y="39275"/>
                  <a:pt x="120036" y="38697"/>
                  <a:pt x="117847" y="38697"/>
                </a:cubicBezTo>
                <a:cubicBezTo>
                  <a:pt x="115136" y="38697"/>
                  <a:pt x="112871" y="39584"/>
                  <a:pt x="112871" y="39584"/>
                </a:cubicBezTo>
                <a:cubicBezTo>
                  <a:pt x="108880" y="36084"/>
                  <a:pt x="104253" y="35085"/>
                  <a:pt x="100273" y="35085"/>
                </a:cubicBezTo>
                <a:cubicBezTo>
                  <a:pt x="94989" y="35085"/>
                  <a:pt x="90845" y="36845"/>
                  <a:pt x="90845" y="36845"/>
                </a:cubicBezTo>
                <a:cubicBezTo>
                  <a:pt x="88626" y="31773"/>
                  <a:pt x="84511" y="30646"/>
                  <a:pt x="81293" y="30646"/>
                </a:cubicBezTo>
                <a:cubicBezTo>
                  <a:pt x="78718" y="30646"/>
                  <a:pt x="76716" y="31367"/>
                  <a:pt x="76716" y="31367"/>
                </a:cubicBezTo>
                <a:cubicBezTo>
                  <a:pt x="71751" y="20309"/>
                  <a:pt x="62145" y="17720"/>
                  <a:pt x="54238" y="17720"/>
                </a:cubicBezTo>
                <a:cubicBezTo>
                  <a:pt x="47277" y="17720"/>
                  <a:pt x="41633" y="19726"/>
                  <a:pt x="41633" y="19726"/>
                </a:cubicBezTo>
                <a:cubicBezTo>
                  <a:pt x="39811" y="17904"/>
                  <a:pt x="37674" y="17320"/>
                  <a:pt x="35680" y="17320"/>
                </a:cubicBezTo>
                <a:cubicBezTo>
                  <a:pt x="32103" y="17320"/>
                  <a:pt x="28988" y="19201"/>
                  <a:pt x="28988" y="19201"/>
                </a:cubicBezTo>
                <a:cubicBezTo>
                  <a:pt x="26397" y="10972"/>
                  <a:pt x="19056" y="10424"/>
                  <a:pt x="17145" y="10424"/>
                </a:cubicBezTo>
                <a:cubicBezTo>
                  <a:pt x="16851" y="10424"/>
                  <a:pt x="16685" y="10437"/>
                  <a:pt x="16685" y="10437"/>
                </a:cubicBezTo>
                <a:cubicBezTo>
                  <a:pt x="14551" y="1468"/>
                  <a:pt x="7735" y="1"/>
                  <a:pt x="350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0"/>
          <p:cNvSpPr/>
          <p:nvPr/>
        </p:nvSpPr>
        <p:spPr>
          <a:xfrm flipH="1" rot="10485571">
            <a:off x="4799432" y="1496063"/>
            <a:ext cx="973152" cy="882697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30"/>
          <p:cNvSpPr/>
          <p:nvPr/>
        </p:nvSpPr>
        <p:spPr>
          <a:xfrm rot="-10485571">
            <a:off x="837330" y="2836210"/>
            <a:ext cx="973152" cy="882697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 rot="314429">
            <a:off x="923280" y="1508685"/>
            <a:ext cx="973152" cy="882697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373" name="Google Shape;373;p30"/>
          <p:cNvSpPr txBox="1"/>
          <p:nvPr>
            <p:ph idx="2" type="title"/>
          </p:nvPr>
        </p:nvSpPr>
        <p:spPr>
          <a:xfrm>
            <a:off x="2116038" y="1673563"/>
            <a:ext cx="24141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Forbidden Fruit</a:t>
            </a:r>
            <a:endParaRPr/>
          </a:p>
        </p:txBody>
      </p:sp>
      <p:sp>
        <p:nvSpPr>
          <p:cNvPr id="374" name="Google Shape;374;p30"/>
          <p:cNvSpPr txBox="1"/>
          <p:nvPr>
            <p:ph idx="5" type="title"/>
          </p:nvPr>
        </p:nvSpPr>
        <p:spPr>
          <a:xfrm>
            <a:off x="2030850" y="3013700"/>
            <a:ext cx="2625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Noah's</a:t>
            </a:r>
            <a:r>
              <a:rPr lang="en"/>
              <a:t> Ark</a:t>
            </a:r>
            <a:endParaRPr/>
          </a:p>
        </p:txBody>
      </p:sp>
      <p:sp>
        <p:nvSpPr>
          <p:cNvPr id="375" name="Google Shape;375;p30"/>
          <p:cNvSpPr txBox="1"/>
          <p:nvPr>
            <p:ph idx="9" type="title"/>
          </p:nvPr>
        </p:nvSpPr>
        <p:spPr>
          <a:xfrm>
            <a:off x="805950" y="1514625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76" name="Google Shape;376;p30"/>
          <p:cNvSpPr txBox="1"/>
          <p:nvPr>
            <p:ph idx="13" type="title"/>
          </p:nvPr>
        </p:nvSpPr>
        <p:spPr>
          <a:xfrm>
            <a:off x="4711500" y="1514625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377" name="Google Shape;377;p30"/>
          <p:cNvSpPr txBox="1"/>
          <p:nvPr>
            <p:ph idx="14" type="title"/>
          </p:nvPr>
        </p:nvSpPr>
        <p:spPr>
          <a:xfrm>
            <a:off x="720000" y="2893100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378" name="Google Shape;378;p30"/>
          <p:cNvSpPr txBox="1"/>
          <p:nvPr>
            <p:ph idx="3" type="title"/>
          </p:nvPr>
        </p:nvSpPr>
        <p:spPr>
          <a:xfrm>
            <a:off x="6028499" y="1828825"/>
            <a:ext cx="26250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First Murder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9" name="Google Shape;379;p30"/>
          <p:cNvGrpSpPr/>
          <p:nvPr/>
        </p:nvGrpSpPr>
        <p:grpSpPr>
          <a:xfrm rot="899877">
            <a:off x="3666539" y="3345384"/>
            <a:ext cx="598000" cy="732230"/>
            <a:chOff x="6201500" y="1758888"/>
            <a:chExt cx="434700" cy="532275"/>
          </a:xfrm>
        </p:grpSpPr>
        <p:sp>
          <p:nvSpPr>
            <p:cNvPr id="380" name="Google Shape;380;p30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30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30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30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4" name="Google Shape;384;p30"/>
          <p:cNvSpPr/>
          <p:nvPr/>
        </p:nvSpPr>
        <p:spPr>
          <a:xfrm rot="-10485571">
            <a:off x="4647630" y="2736710"/>
            <a:ext cx="973152" cy="882697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30"/>
          <p:cNvSpPr txBox="1"/>
          <p:nvPr>
            <p:ph idx="5" type="title"/>
          </p:nvPr>
        </p:nvSpPr>
        <p:spPr>
          <a:xfrm>
            <a:off x="5867400" y="2914200"/>
            <a:ext cx="24867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Tower of </a:t>
            </a:r>
            <a:r>
              <a:rPr lang="en"/>
              <a:t>Babel</a:t>
            </a:r>
            <a:endParaRPr/>
          </a:p>
        </p:txBody>
      </p:sp>
      <p:sp>
        <p:nvSpPr>
          <p:cNvPr id="386" name="Google Shape;386;p30"/>
          <p:cNvSpPr txBox="1"/>
          <p:nvPr>
            <p:ph idx="14" type="title"/>
          </p:nvPr>
        </p:nvSpPr>
        <p:spPr>
          <a:xfrm>
            <a:off x="4530300" y="2793600"/>
            <a:ext cx="1155900" cy="76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1"/>
          <p:cNvSpPr/>
          <p:nvPr/>
        </p:nvSpPr>
        <p:spPr>
          <a:xfrm rot="314360">
            <a:off x="1609028" y="1036905"/>
            <a:ext cx="1546975" cy="1403163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31"/>
          <p:cNvSpPr txBox="1"/>
          <p:nvPr>
            <p:ph type="title"/>
          </p:nvPr>
        </p:nvSpPr>
        <p:spPr>
          <a:xfrm>
            <a:off x="638150" y="2865275"/>
            <a:ext cx="3584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Forbidden Fruit</a:t>
            </a:r>
            <a:endParaRPr/>
          </a:p>
        </p:txBody>
      </p:sp>
      <p:sp>
        <p:nvSpPr>
          <p:cNvPr id="393" name="Google Shape;393;p31"/>
          <p:cNvSpPr txBox="1"/>
          <p:nvPr>
            <p:ph idx="2" type="title"/>
          </p:nvPr>
        </p:nvSpPr>
        <p:spPr>
          <a:xfrm>
            <a:off x="1742450" y="1317600"/>
            <a:ext cx="1280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94" name="Google Shape;394;p31"/>
          <p:cNvSpPr txBox="1"/>
          <p:nvPr>
            <p:ph idx="1" type="subTitle"/>
          </p:nvPr>
        </p:nvSpPr>
        <p:spPr>
          <a:xfrm>
            <a:off x="5079025" y="881150"/>
            <a:ext cx="3584100" cy="295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Marcellus"/>
                <a:ea typeface="Marcellus"/>
                <a:cs typeface="Marcellus"/>
                <a:sym typeface="Marcellus"/>
              </a:rPr>
              <a:t>What Happened</a:t>
            </a:r>
            <a:endParaRPr b="1" sz="1700">
              <a:latin typeface="Marcellus"/>
              <a:ea typeface="Marcellus"/>
              <a:cs typeface="Marcellus"/>
              <a:sym typeface="Marcellus"/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Adam and Eve eat the “forbidden fruit”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Awareness on nakedness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Entrance of death and pain</a:t>
            </a:r>
            <a:endParaRPr sz="17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700">
                <a:latin typeface="Marcellus"/>
                <a:ea typeface="Marcellus"/>
                <a:cs typeface="Marcellus"/>
                <a:sym typeface="Marcellus"/>
              </a:rPr>
              <a:t>Influences</a:t>
            </a:r>
            <a:endParaRPr b="1" sz="1700">
              <a:latin typeface="Marcellus"/>
              <a:ea typeface="Marcellus"/>
              <a:cs typeface="Marcellus"/>
              <a:sym typeface="Marcellus"/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❏"/>
            </a:pPr>
            <a:r>
              <a:rPr i="1" lang="en" sz="1700"/>
              <a:t>Paradise Lost </a:t>
            </a:r>
            <a:r>
              <a:rPr lang="en" sz="1700"/>
              <a:t>by John Milton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" sz="1700"/>
              <a:t>“Adam’s Apple”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32"/>
          <p:cNvSpPr/>
          <p:nvPr/>
        </p:nvSpPr>
        <p:spPr>
          <a:xfrm rot="314360">
            <a:off x="1609028" y="1036905"/>
            <a:ext cx="1546975" cy="1403163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32"/>
          <p:cNvSpPr txBox="1"/>
          <p:nvPr>
            <p:ph type="title"/>
          </p:nvPr>
        </p:nvSpPr>
        <p:spPr>
          <a:xfrm>
            <a:off x="534850" y="3016200"/>
            <a:ext cx="3584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First Murder</a:t>
            </a:r>
            <a:endParaRPr/>
          </a:p>
        </p:txBody>
      </p:sp>
      <p:sp>
        <p:nvSpPr>
          <p:cNvPr id="401" name="Google Shape;401;p32"/>
          <p:cNvSpPr txBox="1"/>
          <p:nvPr>
            <p:ph idx="2" type="title"/>
          </p:nvPr>
        </p:nvSpPr>
        <p:spPr>
          <a:xfrm>
            <a:off x="1742450" y="1317600"/>
            <a:ext cx="1280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402" name="Google Shape;402;p32"/>
          <p:cNvSpPr txBox="1"/>
          <p:nvPr>
            <p:ph idx="1" type="subTitle"/>
          </p:nvPr>
        </p:nvSpPr>
        <p:spPr>
          <a:xfrm>
            <a:off x="4951925" y="206925"/>
            <a:ext cx="3393300" cy="40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Marcellus"/>
                <a:ea typeface="Marcellus"/>
                <a:cs typeface="Marcellus"/>
                <a:sym typeface="Marcellus"/>
              </a:rPr>
              <a:t>What Happened</a:t>
            </a:r>
            <a:endParaRPr b="1" sz="1700">
              <a:latin typeface="Marcellus"/>
              <a:ea typeface="Marcellus"/>
              <a:cs typeface="Marcellus"/>
              <a:sym typeface="Marcellus"/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Fratricide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Humans are responsible for one another according to Cain’s mistake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“Mark of Cain”</a:t>
            </a:r>
            <a:endParaRPr sz="17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700">
                <a:latin typeface="Marcellus"/>
                <a:ea typeface="Marcellus"/>
                <a:cs typeface="Marcellus"/>
                <a:sym typeface="Marcellus"/>
              </a:rPr>
              <a:t>Influences</a:t>
            </a:r>
            <a:endParaRPr b="1" sz="1700">
              <a:latin typeface="Marcellus"/>
              <a:ea typeface="Marcellus"/>
              <a:cs typeface="Marcellus"/>
              <a:sym typeface="Marcellus"/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SzPts val="1700"/>
              <a:buChar char="❏"/>
            </a:pPr>
            <a:r>
              <a:rPr i="1" lang="en" sz="1700"/>
              <a:t>The Divine Comedy </a:t>
            </a:r>
            <a:r>
              <a:rPr lang="en" sz="1700"/>
              <a:t>by Dante Alighieri</a:t>
            </a:r>
            <a:endParaRPr sz="1700"/>
          </a:p>
          <a:p>
            <a:pPr indent="-336550" lvl="0" marL="1371600" rtl="0" algn="l">
              <a:spcBef>
                <a:spcPts val="0"/>
              </a:spcBef>
              <a:spcAft>
                <a:spcPts val="0"/>
              </a:spcAft>
              <a:buSzPts val="1700"/>
              <a:buChar char="➔"/>
            </a:pPr>
            <a:r>
              <a:rPr lang="en" sz="1700"/>
              <a:t>Cain’s own circle in hell</a:t>
            </a:r>
            <a:endParaRPr sz="1700"/>
          </a:p>
          <a:p>
            <a:pPr indent="-336550" lvl="0" marL="1371600" rtl="0" algn="l">
              <a:spcBef>
                <a:spcPts val="0"/>
              </a:spcBef>
              <a:spcAft>
                <a:spcPts val="0"/>
              </a:spcAft>
              <a:buSzPts val="1700"/>
              <a:buChar char="➔"/>
            </a:pPr>
            <a:r>
              <a:rPr lang="en" sz="1700"/>
              <a:t>“Lower hell” “Caina”</a:t>
            </a:r>
            <a:endParaRPr sz="1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3"/>
          <p:cNvSpPr/>
          <p:nvPr/>
        </p:nvSpPr>
        <p:spPr>
          <a:xfrm rot="314360">
            <a:off x="1609028" y="1036905"/>
            <a:ext cx="1546975" cy="1403163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33"/>
          <p:cNvSpPr txBox="1"/>
          <p:nvPr>
            <p:ph type="title"/>
          </p:nvPr>
        </p:nvSpPr>
        <p:spPr>
          <a:xfrm>
            <a:off x="590450" y="2507775"/>
            <a:ext cx="3584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Noah’s Ark</a:t>
            </a:r>
            <a:endParaRPr/>
          </a:p>
        </p:txBody>
      </p:sp>
      <p:sp>
        <p:nvSpPr>
          <p:cNvPr id="409" name="Google Shape;409;p33"/>
          <p:cNvSpPr txBox="1"/>
          <p:nvPr>
            <p:ph idx="2" type="title"/>
          </p:nvPr>
        </p:nvSpPr>
        <p:spPr>
          <a:xfrm>
            <a:off x="1742450" y="1317600"/>
            <a:ext cx="1280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grpSp>
        <p:nvGrpSpPr>
          <p:cNvPr id="410" name="Google Shape;410;p33"/>
          <p:cNvGrpSpPr/>
          <p:nvPr/>
        </p:nvGrpSpPr>
        <p:grpSpPr>
          <a:xfrm rot="-712560">
            <a:off x="4614146" y="2797408"/>
            <a:ext cx="597993" cy="732222"/>
            <a:chOff x="6201500" y="1758888"/>
            <a:chExt cx="434700" cy="532275"/>
          </a:xfrm>
        </p:grpSpPr>
        <p:sp>
          <p:nvSpPr>
            <p:cNvPr id="411" name="Google Shape;411;p33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33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33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33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15" name="Google Shape;415;p33"/>
          <p:cNvSpPr txBox="1"/>
          <p:nvPr/>
        </p:nvSpPr>
        <p:spPr>
          <a:xfrm>
            <a:off x="5163850" y="1120150"/>
            <a:ext cx="3000000" cy="2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Marcellus"/>
                <a:ea typeface="Marcellus"/>
                <a:cs typeface="Marcellus"/>
                <a:sym typeface="Marcellus"/>
              </a:rPr>
              <a:t>What Happened</a:t>
            </a:r>
            <a:endParaRPr b="1" sz="1700">
              <a:solidFill>
                <a:schemeClr val="dk1"/>
              </a:solidFill>
              <a:latin typeface="Marcellus"/>
              <a:ea typeface="Marcellus"/>
              <a:cs typeface="Marcellus"/>
              <a:sym typeface="Marcellus"/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Source Sans Pro"/>
              <a:buChar char="❖"/>
            </a:pPr>
            <a:r>
              <a:rPr lang="en" sz="17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God wants a new slate</a:t>
            </a:r>
            <a:endParaRPr sz="17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Source Sans Pro"/>
              <a:buChar char="❖"/>
            </a:pPr>
            <a:r>
              <a:rPr lang="en" sz="17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“Just one righteous family”</a:t>
            </a:r>
            <a:endParaRPr sz="17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Source Sans Pro"/>
              <a:buChar char="❖"/>
            </a:pPr>
            <a:r>
              <a:t/>
            </a:r>
            <a:endParaRPr sz="17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Marcellus"/>
                <a:ea typeface="Marcellus"/>
                <a:cs typeface="Marcellus"/>
                <a:sym typeface="Marcellus"/>
              </a:rPr>
              <a:t>Influences</a:t>
            </a:r>
            <a:endParaRPr b="1" sz="1700">
              <a:solidFill>
                <a:schemeClr val="dk1"/>
              </a:solidFill>
              <a:latin typeface="Marcellus"/>
              <a:ea typeface="Marcellus"/>
              <a:cs typeface="Marcellus"/>
              <a:sym typeface="Marcellus"/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Source Sans Pro"/>
              <a:buChar char="❏"/>
            </a:pPr>
            <a:r>
              <a:rPr lang="en" sz="17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Dove with olive branch</a:t>
            </a:r>
            <a:endParaRPr sz="17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34"/>
          <p:cNvSpPr/>
          <p:nvPr/>
        </p:nvSpPr>
        <p:spPr>
          <a:xfrm rot="314360">
            <a:off x="1609028" y="1036905"/>
            <a:ext cx="1546975" cy="1403163"/>
          </a:xfrm>
          <a:prstGeom prst="cloud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4"/>
          <p:cNvSpPr txBox="1"/>
          <p:nvPr>
            <p:ph type="title"/>
          </p:nvPr>
        </p:nvSpPr>
        <p:spPr>
          <a:xfrm>
            <a:off x="590450" y="2801700"/>
            <a:ext cx="3584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Tower of Babel</a:t>
            </a:r>
            <a:endParaRPr/>
          </a:p>
        </p:txBody>
      </p:sp>
      <p:sp>
        <p:nvSpPr>
          <p:cNvPr id="422" name="Google Shape;422;p34"/>
          <p:cNvSpPr txBox="1"/>
          <p:nvPr>
            <p:ph idx="2" type="title"/>
          </p:nvPr>
        </p:nvSpPr>
        <p:spPr>
          <a:xfrm>
            <a:off x="1742450" y="1317600"/>
            <a:ext cx="12801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423" name="Google Shape;423;p34"/>
          <p:cNvSpPr txBox="1"/>
          <p:nvPr/>
        </p:nvSpPr>
        <p:spPr>
          <a:xfrm>
            <a:off x="5198900" y="1500300"/>
            <a:ext cx="3000000" cy="195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Marcellus"/>
                <a:ea typeface="Marcellus"/>
                <a:cs typeface="Marcellus"/>
                <a:sym typeface="Marcellus"/>
              </a:rPr>
              <a:t>What Happened</a:t>
            </a:r>
            <a:endParaRPr b="1" sz="1700">
              <a:solidFill>
                <a:schemeClr val="dk1"/>
              </a:solidFill>
              <a:latin typeface="Marcellus"/>
              <a:ea typeface="Marcellus"/>
              <a:cs typeface="Marcellus"/>
              <a:sym typeface="Marcellus"/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Source Sans Pro"/>
              <a:buChar char="❖"/>
            </a:pPr>
            <a:r>
              <a:rPr lang="en" sz="17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Humans w</a:t>
            </a:r>
            <a:r>
              <a:rPr lang="en" sz="17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anted to reach the heavens</a:t>
            </a:r>
            <a:endParaRPr sz="17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Source Sans Pro"/>
              <a:buChar char="❖"/>
            </a:pPr>
            <a:r>
              <a:rPr lang="en" sz="17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Spread of people</a:t>
            </a:r>
            <a:endParaRPr sz="17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Source Sans Pro"/>
              <a:buChar char="❖"/>
            </a:pPr>
            <a:r>
              <a:rPr lang="en" sz="17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Instead God divided and scattered</a:t>
            </a:r>
            <a:endParaRPr sz="17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5"/>
          <p:cNvSpPr txBox="1"/>
          <p:nvPr>
            <p:ph type="title"/>
          </p:nvPr>
        </p:nvSpPr>
        <p:spPr>
          <a:xfrm>
            <a:off x="783575" y="1981798"/>
            <a:ext cx="4294800" cy="101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grpSp>
        <p:nvGrpSpPr>
          <p:cNvPr id="429" name="Google Shape;429;p35"/>
          <p:cNvGrpSpPr/>
          <p:nvPr/>
        </p:nvGrpSpPr>
        <p:grpSpPr>
          <a:xfrm rot="-798224">
            <a:off x="5977508" y="1522461"/>
            <a:ext cx="1048320" cy="1283417"/>
            <a:chOff x="5848225" y="636413"/>
            <a:chExt cx="750800" cy="919175"/>
          </a:xfrm>
        </p:grpSpPr>
        <p:sp>
          <p:nvSpPr>
            <p:cNvPr id="430" name="Google Shape;430;p35"/>
            <p:cNvSpPr/>
            <p:nvPr/>
          </p:nvSpPr>
          <p:spPr>
            <a:xfrm>
              <a:off x="5945475" y="636413"/>
              <a:ext cx="344275" cy="585425"/>
            </a:xfrm>
            <a:custGeom>
              <a:rect b="b" l="l" r="r" t="t"/>
              <a:pathLst>
                <a:path extrusionOk="0" h="23417" w="13771">
                  <a:moveTo>
                    <a:pt x="2281" y="0"/>
                  </a:moveTo>
                  <a:cubicBezTo>
                    <a:pt x="1551" y="0"/>
                    <a:pt x="700" y="304"/>
                    <a:pt x="1" y="1338"/>
                  </a:cubicBezTo>
                  <a:cubicBezTo>
                    <a:pt x="1" y="1338"/>
                    <a:pt x="3041" y="2736"/>
                    <a:pt x="3892" y="7143"/>
                  </a:cubicBezTo>
                  <a:cubicBezTo>
                    <a:pt x="4743" y="11581"/>
                    <a:pt x="2068" y="13040"/>
                    <a:pt x="2858" y="17083"/>
                  </a:cubicBezTo>
                  <a:cubicBezTo>
                    <a:pt x="3648" y="21156"/>
                    <a:pt x="2037" y="23253"/>
                    <a:pt x="2037" y="23253"/>
                  </a:cubicBezTo>
                  <a:cubicBezTo>
                    <a:pt x="2037" y="23253"/>
                    <a:pt x="2651" y="23416"/>
                    <a:pt x="3603" y="23416"/>
                  </a:cubicBezTo>
                  <a:cubicBezTo>
                    <a:pt x="5528" y="23416"/>
                    <a:pt x="8838" y="22750"/>
                    <a:pt x="11278" y="18724"/>
                  </a:cubicBezTo>
                  <a:cubicBezTo>
                    <a:pt x="13770" y="14621"/>
                    <a:pt x="12494" y="11368"/>
                    <a:pt x="12494" y="11368"/>
                  </a:cubicBezTo>
                  <a:cubicBezTo>
                    <a:pt x="13649" y="8876"/>
                    <a:pt x="11339" y="7538"/>
                    <a:pt x="11339" y="7538"/>
                  </a:cubicBezTo>
                  <a:cubicBezTo>
                    <a:pt x="11339" y="7538"/>
                    <a:pt x="11946" y="5806"/>
                    <a:pt x="10032" y="4620"/>
                  </a:cubicBezTo>
                  <a:cubicBezTo>
                    <a:pt x="10032" y="4620"/>
                    <a:pt x="9697" y="2462"/>
                    <a:pt x="7235" y="1885"/>
                  </a:cubicBezTo>
                  <a:cubicBezTo>
                    <a:pt x="7235" y="1885"/>
                    <a:pt x="6199" y="444"/>
                    <a:pt x="4494" y="444"/>
                  </a:cubicBezTo>
                  <a:cubicBezTo>
                    <a:pt x="4330" y="444"/>
                    <a:pt x="4159" y="457"/>
                    <a:pt x="3983" y="487"/>
                  </a:cubicBezTo>
                  <a:cubicBezTo>
                    <a:pt x="3983" y="487"/>
                    <a:pt x="3223" y="0"/>
                    <a:pt x="22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35"/>
            <p:cNvSpPr/>
            <p:nvPr/>
          </p:nvSpPr>
          <p:spPr>
            <a:xfrm>
              <a:off x="5848225" y="1001588"/>
              <a:ext cx="455950" cy="400800"/>
            </a:xfrm>
            <a:custGeom>
              <a:rect b="b" l="l" r="r" t="t"/>
              <a:pathLst>
                <a:path extrusionOk="0" h="16032" w="18238">
                  <a:moveTo>
                    <a:pt x="3496" y="0"/>
                  </a:moveTo>
                  <a:cubicBezTo>
                    <a:pt x="3465" y="0"/>
                    <a:pt x="3435" y="3"/>
                    <a:pt x="3405" y="14"/>
                  </a:cubicBezTo>
                  <a:cubicBezTo>
                    <a:pt x="1520" y="14"/>
                    <a:pt x="1034" y="1837"/>
                    <a:pt x="1034" y="1837"/>
                  </a:cubicBezTo>
                  <a:cubicBezTo>
                    <a:pt x="152" y="2324"/>
                    <a:pt x="0" y="3448"/>
                    <a:pt x="0" y="3448"/>
                  </a:cubicBezTo>
                  <a:cubicBezTo>
                    <a:pt x="0" y="3448"/>
                    <a:pt x="274" y="2681"/>
                    <a:pt x="1628" y="2681"/>
                  </a:cubicBezTo>
                  <a:cubicBezTo>
                    <a:pt x="1700" y="2681"/>
                    <a:pt x="1776" y="2684"/>
                    <a:pt x="1854" y="2688"/>
                  </a:cubicBezTo>
                  <a:cubicBezTo>
                    <a:pt x="3253" y="2780"/>
                    <a:pt x="3557" y="4330"/>
                    <a:pt x="3557" y="4330"/>
                  </a:cubicBezTo>
                  <a:cubicBezTo>
                    <a:pt x="3557" y="4330"/>
                    <a:pt x="4104" y="7643"/>
                    <a:pt x="7903" y="11685"/>
                  </a:cubicBezTo>
                  <a:cubicBezTo>
                    <a:pt x="11703" y="15789"/>
                    <a:pt x="18147" y="16032"/>
                    <a:pt x="18147" y="16032"/>
                  </a:cubicBezTo>
                  <a:cubicBezTo>
                    <a:pt x="18238" y="14512"/>
                    <a:pt x="17812" y="13448"/>
                    <a:pt x="17812" y="13448"/>
                  </a:cubicBezTo>
                  <a:cubicBezTo>
                    <a:pt x="15745" y="7825"/>
                    <a:pt x="12037" y="5120"/>
                    <a:pt x="9119" y="3722"/>
                  </a:cubicBezTo>
                  <a:cubicBezTo>
                    <a:pt x="6292" y="2384"/>
                    <a:pt x="5776" y="196"/>
                    <a:pt x="3678" y="14"/>
                  </a:cubicBezTo>
                  <a:cubicBezTo>
                    <a:pt x="3617" y="14"/>
                    <a:pt x="3557" y="0"/>
                    <a:pt x="34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35"/>
            <p:cNvSpPr/>
            <p:nvPr/>
          </p:nvSpPr>
          <p:spPr>
            <a:xfrm>
              <a:off x="6143050" y="1246588"/>
              <a:ext cx="389250" cy="309000"/>
            </a:xfrm>
            <a:custGeom>
              <a:rect b="b" l="l" r="r" t="t"/>
              <a:pathLst>
                <a:path extrusionOk="0" h="12360" w="15570">
                  <a:moveTo>
                    <a:pt x="3284" y="1"/>
                  </a:moveTo>
                  <a:lnTo>
                    <a:pt x="1" y="2493"/>
                  </a:lnTo>
                  <a:cubicBezTo>
                    <a:pt x="1" y="2493"/>
                    <a:pt x="1460" y="3861"/>
                    <a:pt x="1946" y="5624"/>
                  </a:cubicBezTo>
                  <a:cubicBezTo>
                    <a:pt x="2402" y="7387"/>
                    <a:pt x="31" y="11156"/>
                    <a:pt x="943" y="11186"/>
                  </a:cubicBezTo>
                  <a:cubicBezTo>
                    <a:pt x="1885" y="11186"/>
                    <a:pt x="3253" y="9029"/>
                    <a:pt x="3253" y="9028"/>
                  </a:cubicBezTo>
                  <a:lnTo>
                    <a:pt x="3253" y="9028"/>
                  </a:lnTo>
                  <a:cubicBezTo>
                    <a:pt x="3253" y="9029"/>
                    <a:pt x="2612" y="11768"/>
                    <a:pt x="3299" y="11768"/>
                  </a:cubicBezTo>
                  <a:cubicBezTo>
                    <a:pt x="3313" y="11768"/>
                    <a:pt x="3329" y="11767"/>
                    <a:pt x="3344" y="11764"/>
                  </a:cubicBezTo>
                  <a:cubicBezTo>
                    <a:pt x="4104" y="11612"/>
                    <a:pt x="5077" y="9758"/>
                    <a:pt x="5077" y="9758"/>
                  </a:cubicBezTo>
                  <a:cubicBezTo>
                    <a:pt x="5077" y="9758"/>
                    <a:pt x="5105" y="12360"/>
                    <a:pt x="5847" y="12360"/>
                  </a:cubicBezTo>
                  <a:cubicBezTo>
                    <a:pt x="5882" y="12360"/>
                    <a:pt x="5920" y="12354"/>
                    <a:pt x="5958" y="12341"/>
                  </a:cubicBezTo>
                  <a:cubicBezTo>
                    <a:pt x="6840" y="12038"/>
                    <a:pt x="7113" y="9727"/>
                    <a:pt x="7113" y="9727"/>
                  </a:cubicBezTo>
                  <a:cubicBezTo>
                    <a:pt x="7113" y="9727"/>
                    <a:pt x="8177" y="11434"/>
                    <a:pt x="8653" y="11434"/>
                  </a:cubicBezTo>
                  <a:cubicBezTo>
                    <a:pt x="8705" y="11434"/>
                    <a:pt x="8749" y="11414"/>
                    <a:pt x="8785" y="11369"/>
                  </a:cubicBezTo>
                  <a:cubicBezTo>
                    <a:pt x="9211" y="10913"/>
                    <a:pt x="8481" y="9059"/>
                    <a:pt x="8481" y="9059"/>
                  </a:cubicBezTo>
                  <a:lnTo>
                    <a:pt x="8481" y="9059"/>
                  </a:lnTo>
                  <a:cubicBezTo>
                    <a:pt x="8482" y="9059"/>
                    <a:pt x="10053" y="10248"/>
                    <a:pt x="10693" y="10248"/>
                  </a:cubicBezTo>
                  <a:cubicBezTo>
                    <a:pt x="10819" y="10248"/>
                    <a:pt x="10908" y="10202"/>
                    <a:pt x="10943" y="10092"/>
                  </a:cubicBezTo>
                  <a:cubicBezTo>
                    <a:pt x="11156" y="9393"/>
                    <a:pt x="9910" y="7995"/>
                    <a:pt x="9910" y="7995"/>
                  </a:cubicBezTo>
                  <a:lnTo>
                    <a:pt x="9910" y="7995"/>
                  </a:lnTo>
                  <a:cubicBezTo>
                    <a:pt x="9910" y="7995"/>
                    <a:pt x="11067" y="8253"/>
                    <a:pt x="11854" y="8253"/>
                  </a:cubicBezTo>
                  <a:cubicBezTo>
                    <a:pt x="12303" y="8253"/>
                    <a:pt x="12632" y="8169"/>
                    <a:pt x="12554" y="7904"/>
                  </a:cubicBezTo>
                  <a:cubicBezTo>
                    <a:pt x="12342" y="7205"/>
                    <a:pt x="10548" y="6384"/>
                    <a:pt x="10548" y="6384"/>
                  </a:cubicBezTo>
                  <a:lnTo>
                    <a:pt x="10548" y="6384"/>
                  </a:lnTo>
                  <a:cubicBezTo>
                    <a:pt x="10548" y="6384"/>
                    <a:pt x="11160" y="6449"/>
                    <a:pt x="11872" y="6449"/>
                  </a:cubicBezTo>
                  <a:cubicBezTo>
                    <a:pt x="12777" y="6449"/>
                    <a:pt x="13843" y="6344"/>
                    <a:pt x="14013" y="5867"/>
                  </a:cubicBezTo>
                  <a:cubicBezTo>
                    <a:pt x="14256" y="5047"/>
                    <a:pt x="10943" y="4621"/>
                    <a:pt x="10943" y="4621"/>
                  </a:cubicBezTo>
                  <a:cubicBezTo>
                    <a:pt x="10943" y="4621"/>
                    <a:pt x="13041" y="4499"/>
                    <a:pt x="14408" y="3861"/>
                  </a:cubicBezTo>
                  <a:cubicBezTo>
                    <a:pt x="15569" y="3319"/>
                    <a:pt x="15022" y="2602"/>
                    <a:pt x="12451" y="2602"/>
                  </a:cubicBezTo>
                  <a:cubicBezTo>
                    <a:pt x="11993" y="2602"/>
                    <a:pt x="11471" y="2625"/>
                    <a:pt x="10883" y="2676"/>
                  </a:cubicBezTo>
                  <a:cubicBezTo>
                    <a:pt x="9502" y="2794"/>
                    <a:pt x="8512" y="2833"/>
                    <a:pt x="7809" y="2833"/>
                  </a:cubicBezTo>
                  <a:cubicBezTo>
                    <a:pt x="6531" y="2833"/>
                    <a:pt x="6202" y="2706"/>
                    <a:pt x="6202" y="2706"/>
                  </a:cubicBezTo>
                  <a:cubicBezTo>
                    <a:pt x="4621" y="2068"/>
                    <a:pt x="3284" y="1"/>
                    <a:pt x="32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5"/>
            <p:cNvSpPr/>
            <p:nvPr/>
          </p:nvSpPr>
          <p:spPr>
            <a:xfrm>
              <a:off x="6063275" y="760263"/>
              <a:ext cx="535750" cy="479275"/>
            </a:xfrm>
            <a:custGeom>
              <a:rect b="b" l="l" r="r" t="t"/>
              <a:pathLst>
                <a:path extrusionOk="0" h="19171" w="21430">
                  <a:moveTo>
                    <a:pt x="16870" y="1"/>
                  </a:moveTo>
                  <a:cubicBezTo>
                    <a:pt x="16870" y="1"/>
                    <a:pt x="17478" y="3314"/>
                    <a:pt x="14317" y="6505"/>
                  </a:cubicBezTo>
                  <a:cubicBezTo>
                    <a:pt x="11156" y="9727"/>
                    <a:pt x="8420" y="8360"/>
                    <a:pt x="5532" y="11308"/>
                  </a:cubicBezTo>
                  <a:cubicBezTo>
                    <a:pt x="2887" y="13981"/>
                    <a:pt x="492" y="14106"/>
                    <a:pt x="67" y="14106"/>
                  </a:cubicBezTo>
                  <a:cubicBezTo>
                    <a:pt x="23" y="14106"/>
                    <a:pt x="0" y="14104"/>
                    <a:pt x="0" y="14104"/>
                  </a:cubicBezTo>
                  <a:lnTo>
                    <a:pt x="0" y="14104"/>
                  </a:lnTo>
                  <a:cubicBezTo>
                    <a:pt x="0" y="14104"/>
                    <a:pt x="1783" y="19170"/>
                    <a:pt x="8217" y="19170"/>
                  </a:cubicBezTo>
                  <a:cubicBezTo>
                    <a:pt x="8451" y="19170"/>
                    <a:pt x="8691" y="19164"/>
                    <a:pt x="8937" y="19150"/>
                  </a:cubicBezTo>
                  <a:cubicBezTo>
                    <a:pt x="13709" y="18876"/>
                    <a:pt x="15715" y="16019"/>
                    <a:pt x="15715" y="16019"/>
                  </a:cubicBezTo>
                  <a:cubicBezTo>
                    <a:pt x="18390" y="15502"/>
                    <a:pt x="18177" y="12858"/>
                    <a:pt x="18177" y="12858"/>
                  </a:cubicBezTo>
                  <a:cubicBezTo>
                    <a:pt x="18177" y="12858"/>
                    <a:pt x="19970" y="12433"/>
                    <a:pt x="19849" y="10122"/>
                  </a:cubicBezTo>
                  <a:cubicBezTo>
                    <a:pt x="19849" y="10122"/>
                    <a:pt x="21429" y="8663"/>
                    <a:pt x="20517" y="6293"/>
                  </a:cubicBezTo>
                  <a:cubicBezTo>
                    <a:pt x="20517" y="6293"/>
                    <a:pt x="21247" y="4287"/>
                    <a:pt x="19849" y="2828"/>
                  </a:cubicBezTo>
                  <a:cubicBezTo>
                    <a:pt x="19849" y="2828"/>
                    <a:pt x="19758" y="31"/>
                    <a:pt x="16961" y="31"/>
                  </a:cubicBezTo>
                  <a:cubicBezTo>
                    <a:pt x="16931" y="31"/>
                    <a:pt x="16931" y="31"/>
                    <a:pt x="168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4" name="Google Shape;434;p35"/>
          <p:cNvGrpSpPr/>
          <p:nvPr/>
        </p:nvGrpSpPr>
        <p:grpSpPr>
          <a:xfrm flipH="1" rot="798151">
            <a:off x="7306456" y="2952157"/>
            <a:ext cx="434714" cy="532292"/>
            <a:chOff x="6201500" y="1758888"/>
            <a:chExt cx="434700" cy="532275"/>
          </a:xfrm>
        </p:grpSpPr>
        <p:sp>
          <p:nvSpPr>
            <p:cNvPr id="435" name="Google Shape;435;p35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35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35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5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9" name="Google Shape;439;p35"/>
          <p:cNvGrpSpPr/>
          <p:nvPr/>
        </p:nvGrpSpPr>
        <p:grpSpPr>
          <a:xfrm rot="-712518">
            <a:off x="8029454" y="1515105"/>
            <a:ext cx="355099" cy="434806"/>
            <a:chOff x="6201500" y="1758888"/>
            <a:chExt cx="434700" cy="532275"/>
          </a:xfrm>
        </p:grpSpPr>
        <p:sp>
          <p:nvSpPr>
            <p:cNvPr id="440" name="Google Shape;440;p35"/>
            <p:cNvSpPr/>
            <p:nvPr/>
          </p:nvSpPr>
          <p:spPr>
            <a:xfrm>
              <a:off x="6380850" y="1758888"/>
              <a:ext cx="199100" cy="339125"/>
            </a:xfrm>
            <a:custGeom>
              <a:rect b="b" l="l" r="r" t="t"/>
              <a:pathLst>
                <a:path extrusionOk="0" h="13565" w="7964">
                  <a:moveTo>
                    <a:pt x="6657" y="0"/>
                  </a:moveTo>
                  <a:cubicBezTo>
                    <a:pt x="6110" y="0"/>
                    <a:pt x="5654" y="274"/>
                    <a:pt x="5654" y="274"/>
                  </a:cubicBezTo>
                  <a:cubicBezTo>
                    <a:pt x="5555" y="258"/>
                    <a:pt x="5459" y="251"/>
                    <a:pt x="5366" y="251"/>
                  </a:cubicBezTo>
                  <a:cubicBezTo>
                    <a:pt x="4379" y="251"/>
                    <a:pt x="3769" y="1064"/>
                    <a:pt x="3769" y="1064"/>
                  </a:cubicBezTo>
                  <a:cubicBezTo>
                    <a:pt x="2371" y="1429"/>
                    <a:pt x="2158" y="2675"/>
                    <a:pt x="2158" y="2675"/>
                  </a:cubicBezTo>
                  <a:cubicBezTo>
                    <a:pt x="1034" y="3374"/>
                    <a:pt x="1398" y="4377"/>
                    <a:pt x="1398" y="4377"/>
                  </a:cubicBezTo>
                  <a:cubicBezTo>
                    <a:pt x="1398" y="4377"/>
                    <a:pt x="61" y="5137"/>
                    <a:pt x="730" y="6566"/>
                  </a:cubicBezTo>
                  <a:cubicBezTo>
                    <a:pt x="730" y="6566"/>
                    <a:pt x="0" y="8481"/>
                    <a:pt x="1429" y="10851"/>
                  </a:cubicBezTo>
                  <a:cubicBezTo>
                    <a:pt x="2843" y="13175"/>
                    <a:pt x="4741" y="13565"/>
                    <a:pt x="5855" y="13565"/>
                  </a:cubicBezTo>
                  <a:cubicBezTo>
                    <a:pt x="6416" y="13565"/>
                    <a:pt x="6778" y="13465"/>
                    <a:pt x="6778" y="13465"/>
                  </a:cubicBezTo>
                  <a:cubicBezTo>
                    <a:pt x="6778" y="13465"/>
                    <a:pt x="5866" y="12250"/>
                    <a:pt x="6322" y="9909"/>
                  </a:cubicBezTo>
                  <a:cubicBezTo>
                    <a:pt x="6778" y="7569"/>
                    <a:pt x="5228" y="6687"/>
                    <a:pt x="5714" y="4134"/>
                  </a:cubicBezTo>
                  <a:cubicBezTo>
                    <a:pt x="6201" y="1581"/>
                    <a:pt x="7964" y="760"/>
                    <a:pt x="7964" y="760"/>
                  </a:cubicBezTo>
                  <a:cubicBezTo>
                    <a:pt x="7569" y="152"/>
                    <a:pt x="7082" y="0"/>
                    <a:pt x="6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35"/>
            <p:cNvSpPr/>
            <p:nvPr/>
          </p:nvSpPr>
          <p:spPr>
            <a:xfrm>
              <a:off x="6372475" y="1970138"/>
              <a:ext cx="263725" cy="232550"/>
            </a:xfrm>
            <a:custGeom>
              <a:rect b="b" l="l" r="r" t="t"/>
              <a:pathLst>
                <a:path extrusionOk="0" h="9302" w="10549">
                  <a:moveTo>
                    <a:pt x="8603" y="0"/>
                  </a:moveTo>
                  <a:cubicBezTo>
                    <a:pt x="8542" y="0"/>
                    <a:pt x="8481" y="0"/>
                    <a:pt x="8420" y="31"/>
                  </a:cubicBezTo>
                  <a:cubicBezTo>
                    <a:pt x="7205" y="122"/>
                    <a:pt x="6931" y="1398"/>
                    <a:pt x="5290" y="2158"/>
                  </a:cubicBezTo>
                  <a:cubicBezTo>
                    <a:pt x="3587" y="2979"/>
                    <a:pt x="1429" y="4529"/>
                    <a:pt x="244" y="7812"/>
                  </a:cubicBezTo>
                  <a:cubicBezTo>
                    <a:pt x="244" y="7812"/>
                    <a:pt x="1" y="8420"/>
                    <a:pt x="31" y="9301"/>
                  </a:cubicBezTo>
                  <a:cubicBezTo>
                    <a:pt x="31" y="9301"/>
                    <a:pt x="3800" y="9149"/>
                    <a:pt x="5989" y="6778"/>
                  </a:cubicBezTo>
                  <a:cubicBezTo>
                    <a:pt x="8177" y="4438"/>
                    <a:pt x="8512" y="2523"/>
                    <a:pt x="8512" y="2523"/>
                  </a:cubicBezTo>
                  <a:cubicBezTo>
                    <a:pt x="8512" y="2523"/>
                    <a:pt x="8694" y="1611"/>
                    <a:pt x="9484" y="1581"/>
                  </a:cubicBezTo>
                  <a:cubicBezTo>
                    <a:pt x="9538" y="1577"/>
                    <a:pt x="9589" y="1575"/>
                    <a:pt x="9637" y="1575"/>
                  </a:cubicBezTo>
                  <a:cubicBezTo>
                    <a:pt x="10413" y="1575"/>
                    <a:pt x="10548" y="2006"/>
                    <a:pt x="10548" y="2006"/>
                  </a:cubicBezTo>
                  <a:cubicBezTo>
                    <a:pt x="10548" y="2006"/>
                    <a:pt x="10487" y="1338"/>
                    <a:pt x="9971" y="1064"/>
                  </a:cubicBezTo>
                  <a:cubicBezTo>
                    <a:pt x="9971" y="1064"/>
                    <a:pt x="9667" y="0"/>
                    <a:pt x="86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5"/>
            <p:cNvSpPr/>
            <p:nvPr/>
          </p:nvSpPr>
          <p:spPr>
            <a:xfrm>
              <a:off x="6240050" y="2112238"/>
              <a:ext cx="225925" cy="178925"/>
            </a:xfrm>
            <a:custGeom>
              <a:rect b="b" l="l" r="r" t="t"/>
              <a:pathLst>
                <a:path extrusionOk="0" h="7157" w="9037">
                  <a:moveTo>
                    <a:pt x="7121" y="0"/>
                  </a:moveTo>
                  <a:cubicBezTo>
                    <a:pt x="7121" y="0"/>
                    <a:pt x="6362" y="1216"/>
                    <a:pt x="5419" y="1581"/>
                  </a:cubicBezTo>
                  <a:cubicBezTo>
                    <a:pt x="5419" y="1581"/>
                    <a:pt x="5237" y="1653"/>
                    <a:pt x="4537" y="1653"/>
                  </a:cubicBezTo>
                  <a:cubicBezTo>
                    <a:pt x="4128" y="1653"/>
                    <a:pt x="3543" y="1629"/>
                    <a:pt x="2714" y="1550"/>
                  </a:cubicBezTo>
                  <a:cubicBezTo>
                    <a:pt x="2393" y="1524"/>
                    <a:pt x="2106" y="1512"/>
                    <a:pt x="1852" y="1512"/>
                  </a:cubicBezTo>
                  <a:cubicBezTo>
                    <a:pt x="328" y="1512"/>
                    <a:pt x="0" y="1937"/>
                    <a:pt x="678" y="2249"/>
                  </a:cubicBezTo>
                  <a:cubicBezTo>
                    <a:pt x="1468" y="2614"/>
                    <a:pt x="2684" y="2675"/>
                    <a:pt x="2684" y="2675"/>
                  </a:cubicBezTo>
                  <a:cubicBezTo>
                    <a:pt x="2684" y="2675"/>
                    <a:pt x="769" y="2918"/>
                    <a:pt x="921" y="3404"/>
                  </a:cubicBezTo>
                  <a:cubicBezTo>
                    <a:pt x="1008" y="3682"/>
                    <a:pt x="1640" y="3742"/>
                    <a:pt x="2167" y="3742"/>
                  </a:cubicBezTo>
                  <a:cubicBezTo>
                    <a:pt x="2561" y="3742"/>
                    <a:pt x="2896" y="3708"/>
                    <a:pt x="2896" y="3708"/>
                  </a:cubicBezTo>
                  <a:lnTo>
                    <a:pt x="2896" y="3708"/>
                  </a:lnTo>
                  <a:cubicBezTo>
                    <a:pt x="2896" y="3708"/>
                    <a:pt x="1863" y="4195"/>
                    <a:pt x="1772" y="4590"/>
                  </a:cubicBezTo>
                  <a:cubicBezTo>
                    <a:pt x="1719" y="4739"/>
                    <a:pt x="1889" y="4787"/>
                    <a:pt x="2133" y="4787"/>
                  </a:cubicBezTo>
                  <a:cubicBezTo>
                    <a:pt x="2585" y="4787"/>
                    <a:pt x="3291" y="4620"/>
                    <a:pt x="3292" y="4620"/>
                  </a:cubicBezTo>
                  <a:lnTo>
                    <a:pt x="3292" y="4620"/>
                  </a:lnTo>
                  <a:cubicBezTo>
                    <a:pt x="3292" y="4620"/>
                    <a:pt x="2562" y="5441"/>
                    <a:pt x="2684" y="5836"/>
                  </a:cubicBezTo>
                  <a:cubicBezTo>
                    <a:pt x="2704" y="5903"/>
                    <a:pt x="2759" y="5931"/>
                    <a:pt x="2835" y="5931"/>
                  </a:cubicBezTo>
                  <a:cubicBezTo>
                    <a:pt x="3209" y="5931"/>
                    <a:pt x="4112" y="5259"/>
                    <a:pt x="4112" y="5259"/>
                  </a:cubicBezTo>
                  <a:lnTo>
                    <a:pt x="4112" y="5259"/>
                  </a:lnTo>
                  <a:cubicBezTo>
                    <a:pt x="4112" y="5259"/>
                    <a:pt x="3687" y="6322"/>
                    <a:pt x="3930" y="6596"/>
                  </a:cubicBezTo>
                  <a:cubicBezTo>
                    <a:pt x="3950" y="6619"/>
                    <a:pt x="3974" y="6629"/>
                    <a:pt x="4002" y="6629"/>
                  </a:cubicBezTo>
                  <a:cubicBezTo>
                    <a:pt x="4278" y="6629"/>
                    <a:pt x="4903" y="5654"/>
                    <a:pt x="4903" y="5654"/>
                  </a:cubicBezTo>
                  <a:cubicBezTo>
                    <a:pt x="4903" y="5654"/>
                    <a:pt x="5055" y="6991"/>
                    <a:pt x="5571" y="7143"/>
                  </a:cubicBezTo>
                  <a:cubicBezTo>
                    <a:pt x="5596" y="7153"/>
                    <a:pt x="5620" y="7157"/>
                    <a:pt x="5643" y="7157"/>
                  </a:cubicBezTo>
                  <a:cubicBezTo>
                    <a:pt x="6061" y="7157"/>
                    <a:pt x="6088" y="5654"/>
                    <a:pt x="6088" y="5654"/>
                  </a:cubicBezTo>
                  <a:cubicBezTo>
                    <a:pt x="6088" y="5654"/>
                    <a:pt x="6635" y="6718"/>
                    <a:pt x="7091" y="6809"/>
                  </a:cubicBezTo>
                  <a:cubicBezTo>
                    <a:pt x="7102" y="6811"/>
                    <a:pt x="7113" y="6812"/>
                    <a:pt x="7123" y="6812"/>
                  </a:cubicBezTo>
                  <a:cubicBezTo>
                    <a:pt x="7497" y="6812"/>
                    <a:pt x="7152" y="5229"/>
                    <a:pt x="7152" y="5228"/>
                  </a:cubicBezTo>
                  <a:lnTo>
                    <a:pt x="7152" y="5228"/>
                  </a:lnTo>
                  <a:cubicBezTo>
                    <a:pt x="7152" y="5228"/>
                    <a:pt x="7942" y="6505"/>
                    <a:pt x="8489" y="6505"/>
                  </a:cubicBezTo>
                  <a:cubicBezTo>
                    <a:pt x="9006" y="6474"/>
                    <a:pt x="7638" y="4286"/>
                    <a:pt x="7912" y="3252"/>
                  </a:cubicBezTo>
                  <a:cubicBezTo>
                    <a:pt x="8185" y="2249"/>
                    <a:pt x="9036" y="1459"/>
                    <a:pt x="9036" y="1459"/>
                  </a:cubicBezTo>
                  <a:lnTo>
                    <a:pt x="7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35"/>
            <p:cNvSpPr/>
            <p:nvPr/>
          </p:nvSpPr>
          <p:spPr>
            <a:xfrm>
              <a:off x="6201500" y="1830313"/>
              <a:ext cx="310825" cy="277725"/>
            </a:xfrm>
            <a:custGeom>
              <a:rect b="b" l="l" r="r" t="t"/>
              <a:pathLst>
                <a:path extrusionOk="0" h="11109" w="12433">
                  <a:moveTo>
                    <a:pt x="2645" y="0"/>
                  </a:moveTo>
                  <a:cubicBezTo>
                    <a:pt x="2615" y="31"/>
                    <a:pt x="2615" y="31"/>
                    <a:pt x="2584" y="31"/>
                  </a:cubicBezTo>
                  <a:cubicBezTo>
                    <a:pt x="943" y="31"/>
                    <a:pt x="913" y="1642"/>
                    <a:pt x="913" y="1642"/>
                  </a:cubicBezTo>
                  <a:cubicBezTo>
                    <a:pt x="122" y="2493"/>
                    <a:pt x="517" y="3648"/>
                    <a:pt x="517" y="3648"/>
                  </a:cubicBezTo>
                  <a:cubicBezTo>
                    <a:pt x="1" y="5016"/>
                    <a:pt x="913" y="5867"/>
                    <a:pt x="913" y="5867"/>
                  </a:cubicBezTo>
                  <a:cubicBezTo>
                    <a:pt x="852" y="7204"/>
                    <a:pt x="1885" y="7447"/>
                    <a:pt x="1885" y="7447"/>
                  </a:cubicBezTo>
                  <a:cubicBezTo>
                    <a:pt x="1885" y="7447"/>
                    <a:pt x="1764" y="8997"/>
                    <a:pt x="3314" y="9271"/>
                  </a:cubicBezTo>
                  <a:cubicBezTo>
                    <a:pt x="3314" y="9271"/>
                    <a:pt x="4469" y="10943"/>
                    <a:pt x="7235" y="11095"/>
                  </a:cubicBezTo>
                  <a:cubicBezTo>
                    <a:pt x="7386" y="11104"/>
                    <a:pt x="7533" y="11108"/>
                    <a:pt x="7675" y="11108"/>
                  </a:cubicBezTo>
                  <a:cubicBezTo>
                    <a:pt x="11390" y="11108"/>
                    <a:pt x="12433" y="8177"/>
                    <a:pt x="12433" y="8177"/>
                  </a:cubicBezTo>
                  <a:lnTo>
                    <a:pt x="12433" y="8177"/>
                  </a:lnTo>
                  <a:cubicBezTo>
                    <a:pt x="12433" y="8177"/>
                    <a:pt x="12418" y="8178"/>
                    <a:pt x="12390" y="8178"/>
                  </a:cubicBezTo>
                  <a:cubicBezTo>
                    <a:pt x="12131" y="8178"/>
                    <a:pt x="10721" y="8103"/>
                    <a:pt x="9211" y="6566"/>
                  </a:cubicBezTo>
                  <a:cubicBezTo>
                    <a:pt x="7539" y="4833"/>
                    <a:pt x="5958" y="5654"/>
                    <a:pt x="4135" y="3769"/>
                  </a:cubicBezTo>
                  <a:cubicBezTo>
                    <a:pt x="2281" y="1915"/>
                    <a:pt x="2645" y="1"/>
                    <a:pt x="2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ynoptic Gospels Thesis by Slidesgo">
  <a:themeElements>
    <a:clrScheme name="Simple Light">
      <a:dk1>
        <a:srgbClr val="1B4C63"/>
      </a:dk1>
      <a:lt1>
        <a:srgbClr val="D2E4EC"/>
      </a:lt1>
      <a:dk2>
        <a:srgbClr val="769DAF"/>
      </a:dk2>
      <a:lt2>
        <a:srgbClr val="FFC0B5"/>
      </a:lt2>
      <a:accent1>
        <a:srgbClr val="EECB73"/>
      </a:accent1>
      <a:accent2>
        <a:srgbClr val="EEAD55"/>
      </a:accent2>
      <a:accent3>
        <a:srgbClr val="F38A77"/>
      </a:accent3>
      <a:accent4>
        <a:srgbClr val="B21111"/>
      </a:accent4>
      <a:accent5>
        <a:srgbClr val="FFFFFF"/>
      </a:accent5>
      <a:accent6>
        <a:srgbClr val="FFFFFF"/>
      </a:accent6>
      <a:hlink>
        <a:srgbClr val="14030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